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38.xml" ContentType="application/inkml+xml"/>
  <Override PartName="/ppt/notesSlides/notesSlide26.xml" ContentType="application/vnd.openxmlformats-officedocument.presentationml.notesSlide+xml"/>
  <Override PartName="/ppt/ink/ink39.xml" ContentType="application/inkml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8" r:id="rId1"/>
  </p:sldMasterIdLst>
  <p:notesMasterIdLst>
    <p:notesMasterId r:id="rId56"/>
  </p:notesMasterIdLst>
  <p:handoutMasterIdLst>
    <p:handoutMasterId r:id="rId57"/>
  </p:handoutMasterIdLst>
  <p:sldIdLst>
    <p:sldId id="751" r:id="rId2"/>
    <p:sldId id="978" r:id="rId3"/>
    <p:sldId id="883" r:id="rId4"/>
    <p:sldId id="1015" r:id="rId5"/>
    <p:sldId id="434" r:id="rId6"/>
    <p:sldId id="934" r:id="rId7"/>
    <p:sldId id="436" r:id="rId8"/>
    <p:sldId id="437" r:id="rId9"/>
    <p:sldId id="989" r:id="rId10"/>
    <p:sldId id="1006" r:id="rId11"/>
    <p:sldId id="803" r:id="rId12"/>
    <p:sldId id="924" r:id="rId13"/>
    <p:sldId id="928" r:id="rId14"/>
    <p:sldId id="932" r:id="rId15"/>
    <p:sldId id="936" r:id="rId16"/>
    <p:sldId id="935" r:id="rId17"/>
    <p:sldId id="818" r:id="rId18"/>
    <p:sldId id="1010" r:id="rId19"/>
    <p:sldId id="981" r:id="rId20"/>
    <p:sldId id="1017" r:id="rId21"/>
    <p:sldId id="1018" r:id="rId22"/>
    <p:sldId id="1005" r:id="rId23"/>
    <p:sldId id="1016" r:id="rId24"/>
    <p:sldId id="1019" r:id="rId25"/>
    <p:sldId id="993" r:id="rId26"/>
    <p:sldId id="994" r:id="rId27"/>
    <p:sldId id="1014" r:id="rId28"/>
    <p:sldId id="992" r:id="rId29"/>
    <p:sldId id="990" r:id="rId30"/>
    <p:sldId id="991" r:id="rId31"/>
    <p:sldId id="997" r:id="rId32"/>
    <p:sldId id="943" r:id="rId33"/>
    <p:sldId id="1021" r:id="rId34"/>
    <p:sldId id="949" r:id="rId35"/>
    <p:sldId id="903" r:id="rId36"/>
    <p:sldId id="948" r:id="rId37"/>
    <p:sldId id="826" r:id="rId38"/>
    <p:sldId id="947" r:id="rId39"/>
    <p:sldId id="848" r:id="rId40"/>
    <p:sldId id="831" r:id="rId41"/>
    <p:sldId id="920" r:id="rId42"/>
    <p:sldId id="1020" r:id="rId43"/>
    <p:sldId id="884" r:id="rId44"/>
    <p:sldId id="885" r:id="rId45"/>
    <p:sldId id="1000" r:id="rId46"/>
    <p:sldId id="1001" r:id="rId47"/>
    <p:sldId id="925" r:id="rId48"/>
    <p:sldId id="933" r:id="rId49"/>
    <p:sldId id="983" r:id="rId50"/>
    <p:sldId id="1002" r:id="rId51"/>
    <p:sldId id="931" r:id="rId52"/>
    <p:sldId id="953" r:id="rId53"/>
    <p:sldId id="985" r:id="rId54"/>
    <p:sldId id="955" r:id="rId55"/>
  </p:sldIdLst>
  <p:sldSz cx="9144000" cy="6858000" type="screen4x3"/>
  <p:notesSz cx="7010400" cy="9296400"/>
  <p:custDataLst>
    <p:tags r:id="rId5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3200" kern="1200">
        <a:solidFill>
          <a:srgbClr val="081F5B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geny Kagan" initials="EK" lastIdx="1" clrIdx="0">
    <p:extLst>
      <p:ext uri="{19B8F6BF-5375-455C-9EA6-DF929625EA0E}">
        <p15:presenceInfo xmlns:p15="http://schemas.microsoft.com/office/powerpoint/2012/main" userId="S::ekagan3@jh.edu::35c7eb4c-bf5b-491d-9c72-b981c4489c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4B00"/>
    <a:srgbClr val="000000"/>
    <a:srgbClr val="FFCC00"/>
    <a:srgbClr val="E8AF10"/>
    <a:srgbClr val="3333CC"/>
    <a:srgbClr val="092C74"/>
    <a:srgbClr val="0C2F8B"/>
    <a:srgbClr val="092E78"/>
    <a:srgbClr val="379DF1"/>
    <a:srgbClr val="ED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78539" autoAdjust="0"/>
  </p:normalViewPr>
  <p:slideViewPr>
    <p:cSldViewPr>
      <p:cViewPr varScale="1">
        <p:scale>
          <a:sx n="117" d="100"/>
          <a:sy n="117" d="100"/>
        </p:scale>
        <p:origin x="32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82"/>
    </p:cViewPr>
  </p:sorterViewPr>
  <p:notesViewPr>
    <p:cSldViewPr>
      <p:cViewPr varScale="1">
        <p:scale>
          <a:sx n="136" d="100"/>
          <a:sy n="136" d="100"/>
        </p:scale>
        <p:origin x="120" y="11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AFFE9-41F3-8F43-AA97-D7C8539B6678}" type="doc">
      <dgm:prSet loTypeId="urn:microsoft.com/office/officeart/2005/8/layout/StepDownProcess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B9B40E4-0AD0-E644-A141-FE2C8288EB91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</a:p>
      </dgm:t>
    </dgm:pt>
    <dgm:pt modelId="{91B99D2E-84C4-6942-A5C3-3BE27001B375}" type="parTrans" cxnId="{C5E34023-E538-2142-A53C-C2AE226C7A52}">
      <dgm:prSet/>
      <dgm:spPr/>
      <dgm:t>
        <a:bodyPr/>
        <a:lstStyle/>
        <a:p>
          <a:endParaRPr lang="en-US"/>
        </a:p>
      </dgm:t>
    </dgm:pt>
    <dgm:pt modelId="{8BEDF14A-77DC-5446-A229-9F857EA76BCB}" type="sibTrans" cxnId="{C5E34023-E538-2142-A53C-C2AE226C7A52}">
      <dgm:prSet/>
      <dgm:spPr/>
      <dgm:t>
        <a:bodyPr/>
        <a:lstStyle/>
        <a:p>
          <a:endParaRPr lang="en-US"/>
        </a:p>
      </dgm:t>
    </dgm:pt>
    <dgm:pt modelId="{63EB1B33-E077-2C47-B271-27027BB85131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Analytics </a:t>
          </a:r>
          <a:b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(Modeling)</a:t>
          </a:r>
        </a:p>
      </dgm:t>
    </dgm:pt>
    <dgm:pt modelId="{945D5310-7B70-8449-B859-A6F15F33F235}" type="parTrans" cxnId="{83AE557C-992A-9748-A0D6-6A039B2A952B}">
      <dgm:prSet/>
      <dgm:spPr/>
      <dgm:t>
        <a:bodyPr/>
        <a:lstStyle/>
        <a:p>
          <a:endParaRPr lang="en-US"/>
        </a:p>
      </dgm:t>
    </dgm:pt>
    <dgm:pt modelId="{494C3432-9595-1B44-A1D9-19D7D721BE48}" type="sibTrans" cxnId="{83AE557C-992A-9748-A0D6-6A039B2A952B}">
      <dgm:prSet/>
      <dgm:spPr/>
      <dgm:t>
        <a:bodyPr/>
        <a:lstStyle/>
        <a:p>
          <a:endParaRPr lang="en-US"/>
        </a:p>
      </dgm:t>
    </dgm:pt>
    <dgm:pt modelId="{73C22778-658C-5E4D-9C2C-8B7288F3BE02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Story/</a:t>
          </a:r>
        </a:p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Visualization</a:t>
          </a:r>
        </a:p>
      </dgm:t>
    </dgm:pt>
    <dgm:pt modelId="{EE296BC5-9030-3B4D-823E-F91D1516D86B}" type="parTrans" cxnId="{B4FBD25C-22C5-C240-B370-92B7197D37CE}">
      <dgm:prSet/>
      <dgm:spPr/>
      <dgm:t>
        <a:bodyPr/>
        <a:lstStyle/>
        <a:p>
          <a:endParaRPr lang="en-US"/>
        </a:p>
      </dgm:t>
    </dgm:pt>
    <dgm:pt modelId="{8B7B2ADD-0FE1-0744-A38D-F465C1B8DF6C}" type="sibTrans" cxnId="{B4FBD25C-22C5-C240-B370-92B7197D37CE}">
      <dgm:prSet/>
      <dgm:spPr/>
      <dgm:t>
        <a:bodyPr/>
        <a:lstStyle/>
        <a:p>
          <a:endParaRPr lang="en-US"/>
        </a:p>
      </dgm:t>
    </dgm:pt>
    <dgm:pt modelId="{C76A4A3D-6356-F64F-9FB3-E80B9173B73A}" type="pres">
      <dgm:prSet presAssocID="{D89AFFE9-41F3-8F43-AA97-D7C8539B6678}" presName="rootnode" presStyleCnt="0">
        <dgm:presLayoutVars>
          <dgm:chMax/>
          <dgm:chPref/>
          <dgm:dir/>
          <dgm:animLvl val="lvl"/>
        </dgm:presLayoutVars>
      </dgm:prSet>
      <dgm:spPr/>
    </dgm:pt>
    <dgm:pt modelId="{E6D43362-A0A1-404E-ADFD-57B5436B7FAF}" type="pres">
      <dgm:prSet presAssocID="{DB9B40E4-0AD0-E644-A141-FE2C8288EB91}" presName="composite" presStyleCnt="0"/>
      <dgm:spPr/>
    </dgm:pt>
    <dgm:pt modelId="{DCD1EA5A-71E8-A245-97A8-9FEF3228F38F}" type="pres">
      <dgm:prSet presAssocID="{DB9B40E4-0AD0-E644-A141-FE2C8288EB91}" presName="bentUpArrow1" presStyleLbl="alignImgPlace1" presStyleIdx="0" presStyleCnt="2"/>
      <dgm:spPr/>
    </dgm:pt>
    <dgm:pt modelId="{E1E7CF6D-A768-5B4F-918B-350689989136}" type="pres">
      <dgm:prSet presAssocID="{DB9B40E4-0AD0-E644-A141-FE2C8288EB9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9020180-A540-A541-822E-585DFF13CC89}" type="pres">
      <dgm:prSet presAssocID="{DB9B40E4-0AD0-E644-A141-FE2C8288EB9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271D57-494E-FA45-AC45-C69193AB96CA}" type="pres">
      <dgm:prSet presAssocID="{8BEDF14A-77DC-5446-A229-9F857EA76BCB}" presName="sibTrans" presStyleCnt="0"/>
      <dgm:spPr/>
    </dgm:pt>
    <dgm:pt modelId="{81862750-C216-4947-A925-A885487C9A3B}" type="pres">
      <dgm:prSet presAssocID="{63EB1B33-E077-2C47-B271-27027BB85131}" presName="composite" presStyleCnt="0"/>
      <dgm:spPr/>
    </dgm:pt>
    <dgm:pt modelId="{1424B4FA-010D-9D41-BB76-2DEC7173C5B2}" type="pres">
      <dgm:prSet presAssocID="{63EB1B33-E077-2C47-B271-27027BB85131}" presName="bentUpArrow1" presStyleLbl="alignImgPlace1" presStyleIdx="1" presStyleCnt="2"/>
      <dgm:spPr/>
    </dgm:pt>
    <dgm:pt modelId="{1355D699-AB40-944A-B6AA-22DDA5067F08}" type="pres">
      <dgm:prSet presAssocID="{63EB1B33-E077-2C47-B271-27027BB8513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5D1CAD2-5806-634A-B306-454E542580DF}" type="pres">
      <dgm:prSet presAssocID="{63EB1B33-E077-2C47-B271-27027BB8513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89DAD82-E282-A145-87C2-8F87F7D0223C}" type="pres">
      <dgm:prSet presAssocID="{494C3432-9595-1B44-A1D9-19D7D721BE48}" presName="sibTrans" presStyleCnt="0"/>
      <dgm:spPr/>
    </dgm:pt>
    <dgm:pt modelId="{63E84BA1-6664-4B44-B873-6E7FE87010A6}" type="pres">
      <dgm:prSet presAssocID="{73C22778-658C-5E4D-9C2C-8B7288F3BE02}" presName="composite" presStyleCnt="0"/>
      <dgm:spPr/>
    </dgm:pt>
    <dgm:pt modelId="{E765D761-918E-6749-96E7-B1716DCCA53B}" type="pres">
      <dgm:prSet presAssocID="{73C22778-658C-5E4D-9C2C-8B7288F3BE0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5E34023-E538-2142-A53C-C2AE226C7A52}" srcId="{D89AFFE9-41F3-8F43-AA97-D7C8539B6678}" destId="{DB9B40E4-0AD0-E644-A141-FE2C8288EB91}" srcOrd="0" destOrd="0" parTransId="{91B99D2E-84C4-6942-A5C3-3BE27001B375}" sibTransId="{8BEDF14A-77DC-5446-A229-9F857EA76BCB}"/>
    <dgm:cxn modelId="{B4FBD25C-22C5-C240-B370-92B7197D37CE}" srcId="{D89AFFE9-41F3-8F43-AA97-D7C8539B6678}" destId="{73C22778-658C-5E4D-9C2C-8B7288F3BE02}" srcOrd="2" destOrd="0" parTransId="{EE296BC5-9030-3B4D-823E-F91D1516D86B}" sibTransId="{8B7B2ADD-0FE1-0744-A38D-F465C1B8DF6C}"/>
    <dgm:cxn modelId="{83AE557C-992A-9748-A0D6-6A039B2A952B}" srcId="{D89AFFE9-41F3-8F43-AA97-D7C8539B6678}" destId="{63EB1B33-E077-2C47-B271-27027BB85131}" srcOrd="1" destOrd="0" parTransId="{945D5310-7B70-8449-B859-A6F15F33F235}" sibTransId="{494C3432-9595-1B44-A1D9-19D7D721BE48}"/>
    <dgm:cxn modelId="{60839B86-DA6E-D043-9F73-9995F40A1524}" type="presOf" srcId="{63EB1B33-E077-2C47-B271-27027BB85131}" destId="{1355D699-AB40-944A-B6AA-22DDA5067F08}" srcOrd="0" destOrd="0" presId="urn:microsoft.com/office/officeart/2005/8/layout/StepDownProcess"/>
    <dgm:cxn modelId="{25A0F599-85B2-3244-90E4-65CBA2022EA8}" type="presOf" srcId="{73C22778-658C-5E4D-9C2C-8B7288F3BE02}" destId="{E765D761-918E-6749-96E7-B1716DCCA53B}" srcOrd="0" destOrd="0" presId="urn:microsoft.com/office/officeart/2005/8/layout/StepDownProcess"/>
    <dgm:cxn modelId="{10416CB1-9F57-4E4F-A210-7A7E40369117}" type="presOf" srcId="{D89AFFE9-41F3-8F43-AA97-D7C8539B6678}" destId="{C76A4A3D-6356-F64F-9FB3-E80B9173B73A}" srcOrd="0" destOrd="0" presId="urn:microsoft.com/office/officeart/2005/8/layout/StepDownProcess"/>
    <dgm:cxn modelId="{3EF604E3-CC62-CE44-81CD-B0D2D1E16592}" type="presOf" srcId="{DB9B40E4-0AD0-E644-A141-FE2C8288EB91}" destId="{E1E7CF6D-A768-5B4F-918B-350689989136}" srcOrd="0" destOrd="0" presId="urn:microsoft.com/office/officeart/2005/8/layout/StepDownProcess"/>
    <dgm:cxn modelId="{05E7F5B7-0701-7D4D-95E5-4FEFA694A8A1}" type="presParOf" srcId="{C76A4A3D-6356-F64F-9FB3-E80B9173B73A}" destId="{E6D43362-A0A1-404E-ADFD-57B5436B7FAF}" srcOrd="0" destOrd="0" presId="urn:microsoft.com/office/officeart/2005/8/layout/StepDownProcess"/>
    <dgm:cxn modelId="{3E65E1CC-F3DA-2A46-B353-18A456AEAAB6}" type="presParOf" srcId="{E6D43362-A0A1-404E-ADFD-57B5436B7FAF}" destId="{DCD1EA5A-71E8-A245-97A8-9FEF3228F38F}" srcOrd="0" destOrd="0" presId="urn:microsoft.com/office/officeart/2005/8/layout/StepDownProcess"/>
    <dgm:cxn modelId="{E6157EFD-CD31-0945-B4D2-FE1622C61477}" type="presParOf" srcId="{E6D43362-A0A1-404E-ADFD-57B5436B7FAF}" destId="{E1E7CF6D-A768-5B4F-918B-350689989136}" srcOrd="1" destOrd="0" presId="urn:microsoft.com/office/officeart/2005/8/layout/StepDownProcess"/>
    <dgm:cxn modelId="{4353610F-7714-3F41-B09C-E30CC9B5EAA8}" type="presParOf" srcId="{E6D43362-A0A1-404E-ADFD-57B5436B7FAF}" destId="{09020180-A540-A541-822E-585DFF13CC89}" srcOrd="2" destOrd="0" presId="urn:microsoft.com/office/officeart/2005/8/layout/StepDownProcess"/>
    <dgm:cxn modelId="{1AA072E6-4A00-4841-A9FD-9C330884CE71}" type="presParOf" srcId="{C76A4A3D-6356-F64F-9FB3-E80B9173B73A}" destId="{6D271D57-494E-FA45-AC45-C69193AB96CA}" srcOrd="1" destOrd="0" presId="urn:microsoft.com/office/officeart/2005/8/layout/StepDownProcess"/>
    <dgm:cxn modelId="{4CC6420F-2C3B-9A42-A281-CAF320058473}" type="presParOf" srcId="{C76A4A3D-6356-F64F-9FB3-E80B9173B73A}" destId="{81862750-C216-4947-A925-A885487C9A3B}" srcOrd="2" destOrd="0" presId="urn:microsoft.com/office/officeart/2005/8/layout/StepDownProcess"/>
    <dgm:cxn modelId="{23E31601-B432-0E47-81D2-B81E33E3CC2C}" type="presParOf" srcId="{81862750-C216-4947-A925-A885487C9A3B}" destId="{1424B4FA-010D-9D41-BB76-2DEC7173C5B2}" srcOrd="0" destOrd="0" presId="urn:microsoft.com/office/officeart/2005/8/layout/StepDownProcess"/>
    <dgm:cxn modelId="{42657C7A-6318-BD47-905B-8130D638B318}" type="presParOf" srcId="{81862750-C216-4947-A925-A885487C9A3B}" destId="{1355D699-AB40-944A-B6AA-22DDA5067F08}" srcOrd="1" destOrd="0" presId="urn:microsoft.com/office/officeart/2005/8/layout/StepDownProcess"/>
    <dgm:cxn modelId="{0E600196-A364-114B-AF01-EA8894A5592C}" type="presParOf" srcId="{81862750-C216-4947-A925-A885487C9A3B}" destId="{C5D1CAD2-5806-634A-B306-454E542580DF}" srcOrd="2" destOrd="0" presId="urn:microsoft.com/office/officeart/2005/8/layout/StepDownProcess"/>
    <dgm:cxn modelId="{EE696F38-70C3-324A-860D-C8BEDA41B95D}" type="presParOf" srcId="{C76A4A3D-6356-F64F-9FB3-E80B9173B73A}" destId="{189DAD82-E282-A145-87C2-8F87F7D0223C}" srcOrd="3" destOrd="0" presId="urn:microsoft.com/office/officeart/2005/8/layout/StepDownProcess"/>
    <dgm:cxn modelId="{2D757E64-7F41-4646-9EA5-87A28B223C13}" type="presParOf" srcId="{C76A4A3D-6356-F64F-9FB3-E80B9173B73A}" destId="{63E84BA1-6664-4B44-B873-6E7FE87010A6}" srcOrd="4" destOrd="0" presId="urn:microsoft.com/office/officeart/2005/8/layout/StepDownProcess"/>
    <dgm:cxn modelId="{7FC8788E-AB6A-5442-AE27-FBF403A24A98}" type="presParOf" srcId="{63E84BA1-6664-4B44-B873-6E7FE87010A6}" destId="{E765D761-918E-6749-96E7-B1716DCCA53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9AFFE9-41F3-8F43-AA97-D7C8539B6678}" type="doc">
      <dgm:prSet loTypeId="urn:microsoft.com/office/officeart/2005/8/layout/StepDownProcess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B9B40E4-0AD0-E644-A141-FE2C8288EB91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</a:p>
      </dgm:t>
    </dgm:pt>
    <dgm:pt modelId="{91B99D2E-84C4-6942-A5C3-3BE27001B375}" type="parTrans" cxnId="{C5E34023-E538-2142-A53C-C2AE226C7A52}">
      <dgm:prSet/>
      <dgm:spPr/>
      <dgm:t>
        <a:bodyPr/>
        <a:lstStyle/>
        <a:p>
          <a:endParaRPr lang="en-US"/>
        </a:p>
      </dgm:t>
    </dgm:pt>
    <dgm:pt modelId="{8BEDF14A-77DC-5446-A229-9F857EA76BCB}" type="sibTrans" cxnId="{C5E34023-E538-2142-A53C-C2AE226C7A52}">
      <dgm:prSet/>
      <dgm:spPr/>
      <dgm:t>
        <a:bodyPr/>
        <a:lstStyle/>
        <a:p>
          <a:endParaRPr lang="en-US"/>
        </a:p>
      </dgm:t>
    </dgm:pt>
    <dgm:pt modelId="{63EB1B33-E077-2C47-B271-27027BB8513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Analytics </a:t>
          </a:r>
          <a:b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(Modeling)</a:t>
          </a:r>
        </a:p>
      </dgm:t>
    </dgm:pt>
    <dgm:pt modelId="{945D5310-7B70-8449-B859-A6F15F33F235}" type="parTrans" cxnId="{83AE557C-992A-9748-A0D6-6A039B2A952B}">
      <dgm:prSet/>
      <dgm:spPr/>
      <dgm:t>
        <a:bodyPr/>
        <a:lstStyle/>
        <a:p>
          <a:endParaRPr lang="en-US"/>
        </a:p>
      </dgm:t>
    </dgm:pt>
    <dgm:pt modelId="{494C3432-9595-1B44-A1D9-19D7D721BE48}" type="sibTrans" cxnId="{83AE557C-992A-9748-A0D6-6A039B2A952B}">
      <dgm:prSet/>
      <dgm:spPr/>
      <dgm:t>
        <a:bodyPr/>
        <a:lstStyle/>
        <a:p>
          <a:endParaRPr lang="en-US"/>
        </a:p>
      </dgm:t>
    </dgm:pt>
    <dgm:pt modelId="{73C22778-658C-5E4D-9C2C-8B7288F3BE02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Story/</a:t>
          </a:r>
        </a:p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Visualization</a:t>
          </a:r>
        </a:p>
      </dgm:t>
    </dgm:pt>
    <dgm:pt modelId="{EE296BC5-9030-3B4D-823E-F91D1516D86B}" type="parTrans" cxnId="{B4FBD25C-22C5-C240-B370-92B7197D37CE}">
      <dgm:prSet/>
      <dgm:spPr/>
      <dgm:t>
        <a:bodyPr/>
        <a:lstStyle/>
        <a:p>
          <a:endParaRPr lang="en-US"/>
        </a:p>
      </dgm:t>
    </dgm:pt>
    <dgm:pt modelId="{8B7B2ADD-0FE1-0744-A38D-F465C1B8DF6C}" type="sibTrans" cxnId="{B4FBD25C-22C5-C240-B370-92B7197D37CE}">
      <dgm:prSet/>
      <dgm:spPr/>
      <dgm:t>
        <a:bodyPr/>
        <a:lstStyle/>
        <a:p>
          <a:endParaRPr lang="en-US"/>
        </a:p>
      </dgm:t>
    </dgm:pt>
    <dgm:pt modelId="{C76A4A3D-6356-F64F-9FB3-E80B9173B73A}" type="pres">
      <dgm:prSet presAssocID="{D89AFFE9-41F3-8F43-AA97-D7C8539B6678}" presName="rootnode" presStyleCnt="0">
        <dgm:presLayoutVars>
          <dgm:chMax/>
          <dgm:chPref/>
          <dgm:dir/>
          <dgm:animLvl val="lvl"/>
        </dgm:presLayoutVars>
      </dgm:prSet>
      <dgm:spPr/>
    </dgm:pt>
    <dgm:pt modelId="{E6D43362-A0A1-404E-ADFD-57B5436B7FAF}" type="pres">
      <dgm:prSet presAssocID="{DB9B40E4-0AD0-E644-A141-FE2C8288EB91}" presName="composite" presStyleCnt="0"/>
      <dgm:spPr/>
    </dgm:pt>
    <dgm:pt modelId="{DCD1EA5A-71E8-A245-97A8-9FEF3228F38F}" type="pres">
      <dgm:prSet presAssocID="{DB9B40E4-0AD0-E644-A141-FE2C8288EB91}" presName="bentUpArrow1" presStyleLbl="alignImgPlace1" presStyleIdx="0" presStyleCnt="2"/>
      <dgm:spPr>
        <a:noFill/>
        <a:ln>
          <a:noFill/>
        </a:ln>
      </dgm:spPr>
    </dgm:pt>
    <dgm:pt modelId="{E1E7CF6D-A768-5B4F-918B-350689989136}" type="pres">
      <dgm:prSet presAssocID="{DB9B40E4-0AD0-E644-A141-FE2C8288EB9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9020180-A540-A541-822E-585DFF13CC89}" type="pres">
      <dgm:prSet presAssocID="{DB9B40E4-0AD0-E644-A141-FE2C8288EB9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271D57-494E-FA45-AC45-C69193AB96CA}" type="pres">
      <dgm:prSet presAssocID="{8BEDF14A-77DC-5446-A229-9F857EA76BCB}" presName="sibTrans" presStyleCnt="0"/>
      <dgm:spPr/>
    </dgm:pt>
    <dgm:pt modelId="{81862750-C216-4947-A925-A885487C9A3B}" type="pres">
      <dgm:prSet presAssocID="{63EB1B33-E077-2C47-B271-27027BB85131}" presName="composite" presStyleCnt="0"/>
      <dgm:spPr/>
    </dgm:pt>
    <dgm:pt modelId="{1424B4FA-010D-9D41-BB76-2DEC7173C5B2}" type="pres">
      <dgm:prSet presAssocID="{63EB1B33-E077-2C47-B271-27027BB85131}" presName="bentUpArrow1" presStyleLbl="alignImgPlace1" presStyleIdx="1" presStyleCnt="2"/>
      <dgm:spPr>
        <a:noFill/>
        <a:ln>
          <a:noFill/>
        </a:ln>
      </dgm:spPr>
    </dgm:pt>
    <dgm:pt modelId="{1355D699-AB40-944A-B6AA-22DDA5067F08}" type="pres">
      <dgm:prSet presAssocID="{63EB1B33-E077-2C47-B271-27027BB8513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5D1CAD2-5806-634A-B306-454E542580DF}" type="pres">
      <dgm:prSet presAssocID="{63EB1B33-E077-2C47-B271-27027BB8513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89DAD82-E282-A145-87C2-8F87F7D0223C}" type="pres">
      <dgm:prSet presAssocID="{494C3432-9595-1B44-A1D9-19D7D721BE48}" presName="sibTrans" presStyleCnt="0"/>
      <dgm:spPr/>
    </dgm:pt>
    <dgm:pt modelId="{63E84BA1-6664-4B44-B873-6E7FE87010A6}" type="pres">
      <dgm:prSet presAssocID="{73C22778-658C-5E4D-9C2C-8B7288F3BE02}" presName="composite" presStyleCnt="0"/>
      <dgm:spPr/>
    </dgm:pt>
    <dgm:pt modelId="{E765D761-918E-6749-96E7-B1716DCCA53B}" type="pres">
      <dgm:prSet presAssocID="{73C22778-658C-5E4D-9C2C-8B7288F3BE0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5E34023-E538-2142-A53C-C2AE226C7A52}" srcId="{D89AFFE9-41F3-8F43-AA97-D7C8539B6678}" destId="{DB9B40E4-0AD0-E644-A141-FE2C8288EB91}" srcOrd="0" destOrd="0" parTransId="{91B99D2E-84C4-6942-A5C3-3BE27001B375}" sibTransId="{8BEDF14A-77DC-5446-A229-9F857EA76BCB}"/>
    <dgm:cxn modelId="{B4FBD25C-22C5-C240-B370-92B7197D37CE}" srcId="{D89AFFE9-41F3-8F43-AA97-D7C8539B6678}" destId="{73C22778-658C-5E4D-9C2C-8B7288F3BE02}" srcOrd="2" destOrd="0" parTransId="{EE296BC5-9030-3B4D-823E-F91D1516D86B}" sibTransId="{8B7B2ADD-0FE1-0744-A38D-F465C1B8DF6C}"/>
    <dgm:cxn modelId="{83AE557C-992A-9748-A0D6-6A039B2A952B}" srcId="{D89AFFE9-41F3-8F43-AA97-D7C8539B6678}" destId="{63EB1B33-E077-2C47-B271-27027BB85131}" srcOrd="1" destOrd="0" parTransId="{945D5310-7B70-8449-B859-A6F15F33F235}" sibTransId="{494C3432-9595-1B44-A1D9-19D7D721BE48}"/>
    <dgm:cxn modelId="{60839B86-DA6E-D043-9F73-9995F40A1524}" type="presOf" srcId="{63EB1B33-E077-2C47-B271-27027BB85131}" destId="{1355D699-AB40-944A-B6AA-22DDA5067F08}" srcOrd="0" destOrd="0" presId="urn:microsoft.com/office/officeart/2005/8/layout/StepDownProcess"/>
    <dgm:cxn modelId="{25A0F599-85B2-3244-90E4-65CBA2022EA8}" type="presOf" srcId="{73C22778-658C-5E4D-9C2C-8B7288F3BE02}" destId="{E765D761-918E-6749-96E7-B1716DCCA53B}" srcOrd="0" destOrd="0" presId="urn:microsoft.com/office/officeart/2005/8/layout/StepDownProcess"/>
    <dgm:cxn modelId="{10416CB1-9F57-4E4F-A210-7A7E40369117}" type="presOf" srcId="{D89AFFE9-41F3-8F43-AA97-D7C8539B6678}" destId="{C76A4A3D-6356-F64F-9FB3-E80B9173B73A}" srcOrd="0" destOrd="0" presId="urn:microsoft.com/office/officeart/2005/8/layout/StepDownProcess"/>
    <dgm:cxn modelId="{3EF604E3-CC62-CE44-81CD-B0D2D1E16592}" type="presOf" srcId="{DB9B40E4-0AD0-E644-A141-FE2C8288EB91}" destId="{E1E7CF6D-A768-5B4F-918B-350689989136}" srcOrd="0" destOrd="0" presId="urn:microsoft.com/office/officeart/2005/8/layout/StepDownProcess"/>
    <dgm:cxn modelId="{05E7F5B7-0701-7D4D-95E5-4FEFA694A8A1}" type="presParOf" srcId="{C76A4A3D-6356-F64F-9FB3-E80B9173B73A}" destId="{E6D43362-A0A1-404E-ADFD-57B5436B7FAF}" srcOrd="0" destOrd="0" presId="urn:microsoft.com/office/officeart/2005/8/layout/StepDownProcess"/>
    <dgm:cxn modelId="{3E65E1CC-F3DA-2A46-B353-18A456AEAAB6}" type="presParOf" srcId="{E6D43362-A0A1-404E-ADFD-57B5436B7FAF}" destId="{DCD1EA5A-71E8-A245-97A8-9FEF3228F38F}" srcOrd="0" destOrd="0" presId="urn:microsoft.com/office/officeart/2005/8/layout/StepDownProcess"/>
    <dgm:cxn modelId="{E6157EFD-CD31-0945-B4D2-FE1622C61477}" type="presParOf" srcId="{E6D43362-A0A1-404E-ADFD-57B5436B7FAF}" destId="{E1E7CF6D-A768-5B4F-918B-350689989136}" srcOrd="1" destOrd="0" presId="urn:microsoft.com/office/officeart/2005/8/layout/StepDownProcess"/>
    <dgm:cxn modelId="{4353610F-7714-3F41-B09C-E30CC9B5EAA8}" type="presParOf" srcId="{E6D43362-A0A1-404E-ADFD-57B5436B7FAF}" destId="{09020180-A540-A541-822E-585DFF13CC89}" srcOrd="2" destOrd="0" presId="urn:microsoft.com/office/officeart/2005/8/layout/StepDownProcess"/>
    <dgm:cxn modelId="{1AA072E6-4A00-4841-A9FD-9C330884CE71}" type="presParOf" srcId="{C76A4A3D-6356-F64F-9FB3-E80B9173B73A}" destId="{6D271D57-494E-FA45-AC45-C69193AB96CA}" srcOrd="1" destOrd="0" presId="urn:microsoft.com/office/officeart/2005/8/layout/StepDownProcess"/>
    <dgm:cxn modelId="{4CC6420F-2C3B-9A42-A281-CAF320058473}" type="presParOf" srcId="{C76A4A3D-6356-F64F-9FB3-E80B9173B73A}" destId="{81862750-C216-4947-A925-A885487C9A3B}" srcOrd="2" destOrd="0" presId="urn:microsoft.com/office/officeart/2005/8/layout/StepDownProcess"/>
    <dgm:cxn modelId="{23E31601-B432-0E47-81D2-B81E33E3CC2C}" type="presParOf" srcId="{81862750-C216-4947-A925-A885487C9A3B}" destId="{1424B4FA-010D-9D41-BB76-2DEC7173C5B2}" srcOrd="0" destOrd="0" presId="urn:microsoft.com/office/officeart/2005/8/layout/StepDownProcess"/>
    <dgm:cxn modelId="{42657C7A-6318-BD47-905B-8130D638B318}" type="presParOf" srcId="{81862750-C216-4947-A925-A885487C9A3B}" destId="{1355D699-AB40-944A-B6AA-22DDA5067F08}" srcOrd="1" destOrd="0" presId="urn:microsoft.com/office/officeart/2005/8/layout/StepDownProcess"/>
    <dgm:cxn modelId="{0E600196-A364-114B-AF01-EA8894A5592C}" type="presParOf" srcId="{81862750-C216-4947-A925-A885487C9A3B}" destId="{C5D1CAD2-5806-634A-B306-454E542580DF}" srcOrd="2" destOrd="0" presId="urn:microsoft.com/office/officeart/2005/8/layout/StepDownProcess"/>
    <dgm:cxn modelId="{EE696F38-70C3-324A-860D-C8BEDA41B95D}" type="presParOf" srcId="{C76A4A3D-6356-F64F-9FB3-E80B9173B73A}" destId="{189DAD82-E282-A145-87C2-8F87F7D0223C}" srcOrd="3" destOrd="0" presId="urn:microsoft.com/office/officeart/2005/8/layout/StepDownProcess"/>
    <dgm:cxn modelId="{2D757E64-7F41-4646-9EA5-87A28B223C13}" type="presParOf" srcId="{C76A4A3D-6356-F64F-9FB3-E80B9173B73A}" destId="{63E84BA1-6664-4B44-B873-6E7FE87010A6}" srcOrd="4" destOrd="0" presId="urn:microsoft.com/office/officeart/2005/8/layout/StepDownProcess"/>
    <dgm:cxn modelId="{7FC8788E-AB6A-5442-AE27-FBF403A24A98}" type="presParOf" srcId="{63E84BA1-6664-4B44-B873-6E7FE87010A6}" destId="{E765D761-918E-6749-96E7-B1716DCCA53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9AFFE9-41F3-8F43-AA97-D7C8539B6678}" type="doc">
      <dgm:prSet loTypeId="urn:microsoft.com/office/officeart/2005/8/layout/StepDownProcess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B9B40E4-0AD0-E644-A141-FE2C8288EB91}">
      <dgm:prSet phldrT="[Text]" custT="1"/>
      <dgm:spPr>
        <a:solidFill>
          <a:srgbClr val="D29E0D">
            <a:lumMod val="60000"/>
            <a:lumOff val="40000"/>
          </a:srgbClr>
        </a:solidFill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0" tIns="95250" rIns="95250" bIns="95250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Data</a:t>
          </a:r>
        </a:p>
      </dgm:t>
    </dgm:pt>
    <dgm:pt modelId="{91B99D2E-84C4-6942-A5C3-3BE27001B375}" type="parTrans" cxnId="{C5E34023-E538-2142-A53C-C2AE226C7A52}">
      <dgm:prSet/>
      <dgm:spPr/>
      <dgm:t>
        <a:bodyPr/>
        <a:lstStyle/>
        <a:p>
          <a:endParaRPr lang="en-US" sz="1600"/>
        </a:p>
      </dgm:t>
    </dgm:pt>
    <dgm:pt modelId="{8BEDF14A-77DC-5446-A229-9F857EA76BCB}" type="sibTrans" cxnId="{C5E34023-E538-2142-A53C-C2AE226C7A52}">
      <dgm:prSet/>
      <dgm:spPr/>
      <dgm:t>
        <a:bodyPr/>
        <a:lstStyle/>
        <a:p>
          <a:endParaRPr lang="en-US" sz="1600"/>
        </a:p>
      </dgm:t>
    </dgm:pt>
    <dgm:pt modelId="{63EB1B33-E077-2C47-B271-27027BB85131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2500" dirty="0">
              <a:latin typeface="Calibri" panose="020F0502020204030204" pitchFamily="34" charset="0"/>
              <a:cs typeface="Calibri" panose="020F0502020204030204" pitchFamily="34" charset="0"/>
            </a:rPr>
            <a:t>Analytics </a:t>
          </a:r>
          <a:br>
            <a:rPr lang="en-US" sz="25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sz="2500" dirty="0">
              <a:latin typeface="Calibri" panose="020F0502020204030204" pitchFamily="34" charset="0"/>
              <a:cs typeface="Calibri" panose="020F0502020204030204" pitchFamily="34" charset="0"/>
            </a:rPr>
            <a:t>(Modeling)</a:t>
          </a:r>
        </a:p>
      </dgm:t>
    </dgm:pt>
    <dgm:pt modelId="{945D5310-7B70-8449-B859-A6F15F33F235}" type="parTrans" cxnId="{83AE557C-992A-9748-A0D6-6A039B2A952B}">
      <dgm:prSet/>
      <dgm:spPr/>
      <dgm:t>
        <a:bodyPr/>
        <a:lstStyle/>
        <a:p>
          <a:endParaRPr lang="en-US" sz="1600"/>
        </a:p>
      </dgm:t>
    </dgm:pt>
    <dgm:pt modelId="{494C3432-9595-1B44-A1D9-19D7D721BE48}" type="sibTrans" cxnId="{83AE557C-992A-9748-A0D6-6A039B2A952B}">
      <dgm:prSet/>
      <dgm:spPr/>
      <dgm:t>
        <a:bodyPr/>
        <a:lstStyle/>
        <a:p>
          <a:endParaRPr lang="en-US" sz="1600"/>
        </a:p>
      </dgm:t>
    </dgm:pt>
    <dgm:pt modelId="{73C22778-658C-5E4D-9C2C-8B7288F3BE02}">
      <dgm:prSet phldrT="[Text]" custT="1"/>
      <dgm:spPr>
        <a:solidFill>
          <a:srgbClr val="D29E0D">
            <a:lumMod val="60000"/>
            <a:lumOff val="40000"/>
          </a:srgbClr>
        </a:solidFill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0" tIns="95250" rIns="95250" bIns="95250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Story/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Visualization</a:t>
          </a:r>
        </a:p>
      </dgm:t>
    </dgm:pt>
    <dgm:pt modelId="{EE296BC5-9030-3B4D-823E-F91D1516D86B}" type="parTrans" cxnId="{B4FBD25C-22C5-C240-B370-92B7197D37CE}">
      <dgm:prSet/>
      <dgm:spPr/>
      <dgm:t>
        <a:bodyPr/>
        <a:lstStyle/>
        <a:p>
          <a:endParaRPr lang="en-US" sz="1600"/>
        </a:p>
      </dgm:t>
    </dgm:pt>
    <dgm:pt modelId="{8B7B2ADD-0FE1-0744-A38D-F465C1B8DF6C}" type="sibTrans" cxnId="{B4FBD25C-22C5-C240-B370-92B7197D37CE}">
      <dgm:prSet/>
      <dgm:spPr/>
      <dgm:t>
        <a:bodyPr/>
        <a:lstStyle/>
        <a:p>
          <a:endParaRPr lang="en-US" sz="1600"/>
        </a:p>
      </dgm:t>
    </dgm:pt>
    <dgm:pt modelId="{C76A4A3D-6356-F64F-9FB3-E80B9173B73A}" type="pres">
      <dgm:prSet presAssocID="{D89AFFE9-41F3-8F43-AA97-D7C8539B6678}" presName="rootnode" presStyleCnt="0">
        <dgm:presLayoutVars>
          <dgm:chMax/>
          <dgm:chPref/>
          <dgm:dir/>
          <dgm:animLvl val="lvl"/>
        </dgm:presLayoutVars>
      </dgm:prSet>
      <dgm:spPr/>
    </dgm:pt>
    <dgm:pt modelId="{E6D43362-A0A1-404E-ADFD-57B5436B7FAF}" type="pres">
      <dgm:prSet presAssocID="{DB9B40E4-0AD0-E644-A141-FE2C8288EB91}" presName="composite" presStyleCnt="0"/>
      <dgm:spPr/>
    </dgm:pt>
    <dgm:pt modelId="{DCD1EA5A-71E8-A245-97A8-9FEF3228F38F}" type="pres">
      <dgm:prSet presAssocID="{DB9B40E4-0AD0-E644-A141-FE2C8288EB91}" presName="bentUpArrow1" presStyleLbl="alignImgPlace1" presStyleIdx="0" presStyleCnt="2"/>
      <dgm:spPr>
        <a:noFill/>
        <a:ln>
          <a:noFill/>
        </a:ln>
      </dgm:spPr>
    </dgm:pt>
    <dgm:pt modelId="{E1E7CF6D-A768-5B4F-918B-350689989136}" type="pres">
      <dgm:prSet presAssocID="{DB9B40E4-0AD0-E644-A141-FE2C8288EB91}" presName="ParentText" presStyleLbl="node1" presStyleIdx="0" presStyleCnt="3">
        <dgm:presLayoutVars>
          <dgm:chMax val="1"/>
          <dgm:chPref val="1"/>
          <dgm:bulletEnabled val="1"/>
        </dgm:presLayoutVars>
      </dgm:prSet>
      <dgm:spPr>
        <a:xfrm>
          <a:off x="773792" y="27067"/>
          <a:ext cx="2055070" cy="1438482"/>
        </a:xfrm>
        <a:prstGeom prst="roundRect">
          <a:avLst>
            <a:gd name="adj" fmla="val 16670"/>
          </a:avLst>
        </a:prstGeom>
      </dgm:spPr>
    </dgm:pt>
    <dgm:pt modelId="{09020180-A540-A541-822E-585DFF13CC89}" type="pres">
      <dgm:prSet presAssocID="{DB9B40E4-0AD0-E644-A141-FE2C8288EB9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271D57-494E-FA45-AC45-C69193AB96CA}" type="pres">
      <dgm:prSet presAssocID="{8BEDF14A-77DC-5446-A229-9F857EA76BCB}" presName="sibTrans" presStyleCnt="0"/>
      <dgm:spPr/>
    </dgm:pt>
    <dgm:pt modelId="{81862750-C216-4947-A925-A885487C9A3B}" type="pres">
      <dgm:prSet presAssocID="{63EB1B33-E077-2C47-B271-27027BB85131}" presName="composite" presStyleCnt="0"/>
      <dgm:spPr/>
    </dgm:pt>
    <dgm:pt modelId="{1424B4FA-010D-9D41-BB76-2DEC7173C5B2}" type="pres">
      <dgm:prSet presAssocID="{63EB1B33-E077-2C47-B271-27027BB85131}" presName="bentUpArrow1" presStyleLbl="alignImgPlace1" presStyleIdx="1" presStyleCnt="2"/>
      <dgm:spPr>
        <a:noFill/>
        <a:ln>
          <a:noFill/>
        </a:ln>
      </dgm:spPr>
    </dgm:pt>
    <dgm:pt modelId="{1355D699-AB40-944A-B6AA-22DDA5067F08}" type="pres">
      <dgm:prSet presAssocID="{63EB1B33-E077-2C47-B271-27027BB8513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5D1CAD2-5806-634A-B306-454E542580DF}" type="pres">
      <dgm:prSet presAssocID="{63EB1B33-E077-2C47-B271-27027BB8513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89DAD82-E282-A145-87C2-8F87F7D0223C}" type="pres">
      <dgm:prSet presAssocID="{494C3432-9595-1B44-A1D9-19D7D721BE48}" presName="sibTrans" presStyleCnt="0"/>
      <dgm:spPr/>
    </dgm:pt>
    <dgm:pt modelId="{63E84BA1-6664-4B44-B873-6E7FE87010A6}" type="pres">
      <dgm:prSet presAssocID="{73C22778-658C-5E4D-9C2C-8B7288F3BE02}" presName="composite" presStyleCnt="0"/>
      <dgm:spPr/>
    </dgm:pt>
    <dgm:pt modelId="{E765D761-918E-6749-96E7-B1716DCCA53B}" type="pres">
      <dgm:prSet presAssocID="{73C22778-658C-5E4D-9C2C-8B7288F3BE02}" presName="ParentText" presStyleLbl="node1" presStyleIdx="2" presStyleCnt="3">
        <dgm:presLayoutVars>
          <dgm:chMax val="1"/>
          <dgm:chPref val="1"/>
          <dgm:bulletEnabled val="1"/>
        </dgm:presLayoutVars>
      </dgm:prSet>
      <dgm:spPr>
        <a:xfrm>
          <a:off x="4181536" y="3258849"/>
          <a:ext cx="2055070" cy="1438482"/>
        </a:xfrm>
        <a:prstGeom prst="roundRect">
          <a:avLst>
            <a:gd name="adj" fmla="val 16670"/>
          </a:avLst>
        </a:prstGeom>
      </dgm:spPr>
    </dgm:pt>
  </dgm:ptLst>
  <dgm:cxnLst>
    <dgm:cxn modelId="{C5E34023-E538-2142-A53C-C2AE226C7A52}" srcId="{D89AFFE9-41F3-8F43-AA97-D7C8539B6678}" destId="{DB9B40E4-0AD0-E644-A141-FE2C8288EB91}" srcOrd="0" destOrd="0" parTransId="{91B99D2E-84C4-6942-A5C3-3BE27001B375}" sibTransId="{8BEDF14A-77DC-5446-A229-9F857EA76BCB}"/>
    <dgm:cxn modelId="{B4FBD25C-22C5-C240-B370-92B7197D37CE}" srcId="{D89AFFE9-41F3-8F43-AA97-D7C8539B6678}" destId="{73C22778-658C-5E4D-9C2C-8B7288F3BE02}" srcOrd="2" destOrd="0" parTransId="{EE296BC5-9030-3B4D-823E-F91D1516D86B}" sibTransId="{8B7B2ADD-0FE1-0744-A38D-F465C1B8DF6C}"/>
    <dgm:cxn modelId="{83AE557C-992A-9748-A0D6-6A039B2A952B}" srcId="{D89AFFE9-41F3-8F43-AA97-D7C8539B6678}" destId="{63EB1B33-E077-2C47-B271-27027BB85131}" srcOrd="1" destOrd="0" parTransId="{945D5310-7B70-8449-B859-A6F15F33F235}" sibTransId="{494C3432-9595-1B44-A1D9-19D7D721BE48}"/>
    <dgm:cxn modelId="{60839B86-DA6E-D043-9F73-9995F40A1524}" type="presOf" srcId="{63EB1B33-E077-2C47-B271-27027BB85131}" destId="{1355D699-AB40-944A-B6AA-22DDA5067F08}" srcOrd="0" destOrd="0" presId="urn:microsoft.com/office/officeart/2005/8/layout/StepDownProcess"/>
    <dgm:cxn modelId="{25A0F599-85B2-3244-90E4-65CBA2022EA8}" type="presOf" srcId="{73C22778-658C-5E4D-9C2C-8B7288F3BE02}" destId="{E765D761-918E-6749-96E7-B1716DCCA53B}" srcOrd="0" destOrd="0" presId="urn:microsoft.com/office/officeart/2005/8/layout/StepDownProcess"/>
    <dgm:cxn modelId="{10416CB1-9F57-4E4F-A210-7A7E40369117}" type="presOf" srcId="{D89AFFE9-41F3-8F43-AA97-D7C8539B6678}" destId="{C76A4A3D-6356-F64F-9FB3-E80B9173B73A}" srcOrd="0" destOrd="0" presId="urn:microsoft.com/office/officeart/2005/8/layout/StepDownProcess"/>
    <dgm:cxn modelId="{3EF604E3-CC62-CE44-81CD-B0D2D1E16592}" type="presOf" srcId="{DB9B40E4-0AD0-E644-A141-FE2C8288EB91}" destId="{E1E7CF6D-A768-5B4F-918B-350689989136}" srcOrd="0" destOrd="0" presId="urn:microsoft.com/office/officeart/2005/8/layout/StepDownProcess"/>
    <dgm:cxn modelId="{05E7F5B7-0701-7D4D-95E5-4FEFA694A8A1}" type="presParOf" srcId="{C76A4A3D-6356-F64F-9FB3-E80B9173B73A}" destId="{E6D43362-A0A1-404E-ADFD-57B5436B7FAF}" srcOrd="0" destOrd="0" presId="urn:microsoft.com/office/officeart/2005/8/layout/StepDownProcess"/>
    <dgm:cxn modelId="{3E65E1CC-F3DA-2A46-B353-18A456AEAAB6}" type="presParOf" srcId="{E6D43362-A0A1-404E-ADFD-57B5436B7FAF}" destId="{DCD1EA5A-71E8-A245-97A8-9FEF3228F38F}" srcOrd="0" destOrd="0" presId="urn:microsoft.com/office/officeart/2005/8/layout/StepDownProcess"/>
    <dgm:cxn modelId="{E6157EFD-CD31-0945-B4D2-FE1622C61477}" type="presParOf" srcId="{E6D43362-A0A1-404E-ADFD-57B5436B7FAF}" destId="{E1E7CF6D-A768-5B4F-918B-350689989136}" srcOrd="1" destOrd="0" presId="urn:microsoft.com/office/officeart/2005/8/layout/StepDownProcess"/>
    <dgm:cxn modelId="{4353610F-7714-3F41-B09C-E30CC9B5EAA8}" type="presParOf" srcId="{E6D43362-A0A1-404E-ADFD-57B5436B7FAF}" destId="{09020180-A540-A541-822E-585DFF13CC89}" srcOrd="2" destOrd="0" presId="urn:microsoft.com/office/officeart/2005/8/layout/StepDownProcess"/>
    <dgm:cxn modelId="{1AA072E6-4A00-4841-A9FD-9C330884CE71}" type="presParOf" srcId="{C76A4A3D-6356-F64F-9FB3-E80B9173B73A}" destId="{6D271D57-494E-FA45-AC45-C69193AB96CA}" srcOrd="1" destOrd="0" presId="urn:microsoft.com/office/officeart/2005/8/layout/StepDownProcess"/>
    <dgm:cxn modelId="{4CC6420F-2C3B-9A42-A281-CAF320058473}" type="presParOf" srcId="{C76A4A3D-6356-F64F-9FB3-E80B9173B73A}" destId="{81862750-C216-4947-A925-A885487C9A3B}" srcOrd="2" destOrd="0" presId="urn:microsoft.com/office/officeart/2005/8/layout/StepDownProcess"/>
    <dgm:cxn modelId="{23E31601-B432-0E47-81D2-B81E33E3CC2C}" type="presParOf" srcId="{81862750-C216-4947-A925-A885487C9A3B}" destId="{1424B4FA-010D-9D41-BB76-2DEC7173C5B2}" srcOrd="0" destOrd="0" presId="urn:microsoft.com/office/officeart/2005/8/layout/StepDownProcess"/>
    <dgm:cxn modelId="{42657C7A-6318-BD47-905B-8130D638B318}" type="presParOf" srcId="{81862750-C216-4947-A925-A885487C9A3B}" destId="{1355D699-AB40-944A-B6AA-22DDA5067F08}" srcOrd="1" destOrd="0" presId="urn:microsoft.com/office/officeart/2005/8/layout/StepDownProcess"/>
    <dgm:cxn modelId="{0E600196-A364-114B-AF01-EA8894A5592C}" type="presParOf" srcId="{81862750-C216-4947-A925-A885487C9A3B}" destId="{C5D1CAD2-5806-634A-B306-454E542580DF}" srcOrd="2" destOrd="0" presId="urn:microsoft.com/office/officeart/2005/8/layout/StepDownProcess"/>
    <dgm:cxn modelId="{EE696F38-70C3-324A-860D-C8BEDA41B95D}" type="presParOf" srcId="{C76A4A3D-6356-F64F-9FB3-E80B9173B73A}" destId="{189DAD82-E282-A145-87C2-8F87F7D0223C}" srcOrd="3" destOrd="0" presId="urn:microsoft.com/office/officeart/2005/8/layout/StepDownProcess"/>
    <dgm:cxn modelId="{2D757E64-7F41-4646-9EA5-87A28B223C13}" type="presParOf" srcId="{C76A4A3D-6356-F64F-9FB3-E80B9173B73A}" destId="{63E84BA1-6664-4B44-B873-6E7FE87010A6}" srcOrd="4" destOrd="0" presId="urn:microsoft.com/office/officeart/2005/8/layout/StepDownProcess"/>
    <dgm:cxn modelId="{7FC8788E-AB6A-5442-AE27-FBF403A24A98}" type="presParOf" srcId="{63E84BA1-6664-4B44-B873-6E7FE87010A6}" destId="{E765D761-918E-6749-96E7-B1716DCCA53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9AFFE9-41F3-8F43-AA97-D7C8539B6678}" type="doc">
      <dgm:prSet loTypeId="urn:microsoft.com/office/officeart/2005/8/layout/StepDownProcess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B9B40E4-0AD0-E644-A141-FE2C8288EB91}">
      <dgm:prSet phldrT="[Text]" custT="1"/>
      <dgm:spPr>
        <a:solidFill>
          <a:srgbClr val="D29E0D">
            <a:lumMod val="60000"/>
            <a:lumOff val="40000"/>
          </a:srgbClr>
        </a:solidFill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0" tIns="95250" rIns="95250" bIns="95250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Data</a:t>
          </a:r>
        </a:p>
      </dgm:t>
    </dgm:pt>
    <dgm:pt modelId="{91B99D2E-84C4-6942-A5C3-3BE27001B375}" type="parTrans" cxnId="{C5E34023-E538-2142-A53C-C2AE226C7A52}">
      <dgm:prSet/>
      <dgm:spPr/>
      <dgm:t>
        <a:bodyPr/>
        <a:lstStyle/>
        <a:p>
          <a:endParaRPr lang="en-US" sz="1600"/>
        </a:p>
      </dgm:t>
    </dgm:pt>
    <dgm:pt modelId="{8BEDF14A-77DC-5446-A229-9F857EA76BCB}" type="sibTrans" cxnId="{C5E34023-E538-2142-A53C-C2AE226C7A52}">
      <dgm:prSet/>
      <dgm:spPr/>
      <dgm:t>
        <a:bodyPr/>
        <a:lstStyle/>
        <a:p>
          <a:endParaRPr lang="en-US" sz="1600"/>
        </a:p>
      </dgm:t>
    </dgm:pt>
    <dgm:pt modelId="{63EB1B33-E077-2C47-B271-27027BB85131}">
      <dgm:prSet phldrT="[Text]" custT="1"/>
      <dgm:spPr>
        <a:noFill/>
      </dgm:spPr>
      <dgm:t>
        <a:bodyPr/>
        <a:lstStyle/>
        <a:p>
          <a:r>
            <a:rPr lang="en-US" sz="2500" dirty="0">
              <a:latin typeface="Calibri" panose="020F0502020204030204" pitchFamily="34" charset="0"/>
              <a:cs typeface="Calibri" panose="020F0502020204030204" pitchFamily="34" charset="0"/>
            </a:rPr>
            <a:t>Analytics </a:t>
          </a:r>
          <a:br>
            <a:rPr lang="en-US" sz="25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sz="2500" dirty="0">
              <a:latin typeface="Calibri" panose="020F0502020204030204" pitchFamily="34" charset="0"/>
              <a:cs typeface="Calibri" panose="020F0502020204030204" pitchFamily="34" charset="0"/>
            </a:rPr>
            <a:t>(Modeling)</a:t>
          </a:r>
        </a:p>
      </dgm:t>
    </dgm:pt>
    <dgm:pt modelId="{945D5310-7B70-8449-B859-A6F15F33F235}" type="parTrans" cxnId="{83AE557C-992A-9748-A0D6-6A039B2A952B}">
      <dgm:prSet/>
      <dgm:spPr/>
      <dgm:t>
        <a:bodyPr/>
        <a:lstStyle/>
        <a:p>
          <a:endParaRPr lang="en-US" sz="1600"/>
        </a:p>
      </dgm:t>
    </dgm:pt>
    <dgm:pt modelId="{494C3432-9595-1B44-A1D9-19D7D721BE48}" type="sibTrans" cxnId="{83AE557C-992A-9748-A0D6-6A039B2A952B}">
      <dgm:prSet/>
      <dgm:spPr/>
      <dgm:t>
        <a:bodyPr/>
        <a:lstStyle/>
        <a:p>
          <a:endParaRPr lang="en-US" sz="1600"/>
        </a:p>
      </dgm:t>
    </dgm:pt>
    <dgm:pt modelId="{73C22778-658C-5E4D-9C2C-8B7288F3BE02}">
      <dgm:prSet phldrT="[Text]" custT="1"/>
      <dgm:spPr>
        <a:noFill/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0" tIns="95250" rIns="95250" bIns="95250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Story/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Visualization</a:t>
          </a:r>
        </a:p>
      </dgm:t>
    </dgm:pt>
    <dgm:pt modelId="{EE296BC5-9030-3B4D-823E-F91D1516D86B}" type="parTrans" cxnId="{B4FBD25C-22C5-C240-B370-92B7197D37CE}">
      <dgm:prSet/>
      <dgm:spPr/>
      <dgm:t>
        <a:bodyPr/>
        <a:lstStyle/>
        <a:p>
          <a:endParaRPr lang="en-US" sz="1600"/>
        </a:p>
      </dgm:t>
    </dgm:pt>
    <dgm:pt modelId="{8B7B2ADD-0FE1-0744-A38D-F465C1B8DF6C}" type="sibTrans" cxnId="{B4FBD25C-22C5-C240-B370-92B7197D37CE}">
      <dgm:prSet/>
      <dgm:spPr/>
      <dgm:t>
        <a:bodyPr/>
        <a:lstStyle/>
        <a:p>
          <a:endParaRPr lang="en-US" sz="1600"/>
        </a:p>
      </dgm:t>
    </dgm:pt>
    <dgm:pt modelId="{C76A4A3D-6356-F64F-9FB3-E80B9173B73A}" type="pres">
      <dgm:prSet presAssocID="{D89AFFE9-41F3-8F43-AA97-D7C8539B6678}" presName="rootnode" presStyleCnt="0">
        <dgm:presLayoutVars>
          <dgm:chMax/>
          <dgm:chPref/>
          <dgm:dir/>
          <dgm:animLvl val="lvl"/>
        </dgm:presLayoutVars>
      </dgm:prSet>
      <dgm:spPr/>
    </dgm:pt>
    <dgm:pt modelId="{E6D43362-A0A1-404E-ADFD-57B5436B7FAF}" type="pres">
      <dgm:prSet presAssocID="{DB9B40E4-0AD0-E644-A141-FE2C8288EB91}" presName="composite" presStyleCnt="0"/>
      <dgm:spPr/>
    </dgm:pt>
    <dgm:pt modelId="{DCD1EA5A-71E8-A245-97A8-9FEF3228F38F}" type="pres">
      <dgm:prSet presAssocID="{DB9B40E4-0AD0-E644-A141-FE2C8288EB91}" presName="bentUpArrow1" presStyleLbl="alignImgPlace1" presStyleIdx="0" presStyleCnt="2"/>
      <dgm:spPr>
        <a:noFill/>
        <a:ln>
          <a:noFill/>
        </a:ln>
      </dgm:spPr>
    </dgm:pt>
    <dgm:pt modelId="{E1E7CF6D-A768-5B4F-918B-350689989136}" type="pres">
      <dgm:prSet presAssocID="{DB9B40E4-0AD0-E644-A141-FE2C8288EB91}" presName="ParentText" presStyleLbl="node1" presStyleIdx="0" presStyleCnt="3">
        <dgm:presLayoutVars>
          <dgm:chMax val="1"/>
          <dgm:chPref val="1"/>
          <dgm:bulletEnabled val="1"/>
        </dgm:presLayoutVars>
      </dgm:prSet>
      <dgm:spPr>
        <a:xfrm>
          <a:off x="773792" y="27067"/>
          <a:ext cx="2055070" cy="1438482"/>
        </a:xfrm>
        <a:prstGeom prst="roundRect">
          <a:avLst>
            <a:gd name="adj" fmla="val 16670"/>
          </a:avLst>
        </a:prstGeom>
      </dgm:spPr>
    </dgm:pt>
    <dgm:pt modelId="{09020180-A540-A541-822E-585DFF13CC89}" type="pres">
      <dgm:prSet presAssocID="{DB9B40E4-0AD0-E644-A141-FE2C8288EB9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271D57-494E-FA45-AC45-C69193AB96CA}" type="pres">
      <dgm:prSet presAssocID="{8BEDF14A-77DC-5446-A229-9F857EA76BCB}" presName="sibTrans" presStyleCnt="0"/>
      <dgm:spPr/>
    </dgm:pt>
    <dgm:pt modelId="{81862750-C216-4947-A925-A885487C9A3B}" type="pres">
      <dgm:prSet presAssocID="{63EB1B33-E077-2C47-B271-27027BB85131}" presName="composite" presStyleCnt="0"/>
      <dgm:spPr/>
    </dgm:pt>
    <dgm:pt modelId="{1424B4FA-010D-9D41-BB76-2DEC7173C5B2}" type="pres">
      <dgm:prSet presAssocID="{63EB1B33-E077-2C47-B271-27027BB85131}" presName="bentUpArrow1" presStyleLbl="alignImgPlace1" presStyleIdx="1" presStyleCnt="2"/>
      <dgm:spPr>
        <a:noFill/>
        <a:ln>
          <a:noFill/>
        </a:ln>
      </dgm:spPr>
    </dgm:pt>
    <dgm:pt modelId="{1355D699-AB40-944A-B6AA-22DDA5067F08}" type="pres">
      <dgm:prSet presAssocID="{63EB1B33-E077-2C47-B271-27027BB8513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5D1CAD2-5806-634A-B306-454E542580DF}" type="pres">
      <dgm:prSet presAssocID="{63EB1B33-E077-2C47-B271-27027BB8513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89DAD82-E282-A145-87C2-8F87F7D0223C}" type="pres">
      <dgm:prSet presAssocID="{494C3432-9595-1B44-A1D9-19D7D721BE48}" presName="sibTrans" presStyleCnt="0"/>
      <dgm:spPr/>
    </dgm:pt>
    <dgm:pt modelId="{63E84BA1-6664-4B44-B873-6E7FE87010A6}" type="pres">
      <dgm:prSet presAssocID="{73C22778-658C-5E4D-9C2C-8B7288F3BE02}" presName="composite" presStyleCnt="0"/>
      <dgm:spPr/>
    </dgm:pt>
    <dgm:pt modelId="{E765D761-918E-6749-96E7-B1716DCCA53B}" type="pres">
      <dgm:prSet presAssocID="{73C22778-658C-5E4D-9C2C-8B7288F3BE02}" presName="ParentText" presStyleLbl="node1" presStyleIdx="2" presStyleCnt="3">
        <dgm:presLayoutVars>
          <dgm:chMax val="1"/>
          <dgm:chPref val="1"/>
          <dgm:bulletEnabled val="1"/>
        </dgm:presLayoutVars>
      </dgm:prSet>
      <dgm:spPr>
        <a:xfrm>
          <a:off x="4181536" y="3258849"/>
          <a:ext cx="2055070" cy="1438482"/>
        </a:xfrm>
        <a:prstGeom prst="roundRect">
          <a:avLst>
            <a:gd name="adj" fmla="val 16670"/>
          </a:avLst>
        </a:prstGeom>
      </dgm:spPr>
    </dgm:pt>
  </dgm:ptLst>
  <dgm:cxnLst>
    <dgm:cxn modelId="{C5E34023-E538-2142-A53C-C2AE226C7A52}" srcId="{D89AFFE9-41F3-8F43-AA97-D7C8539B6678}" destId="{DB9B40E4-0AD0-E644-A141-FE2C8288EB91}" srcOrd="0" destOrd="0" parTransId="{91B99D2E-84C4-6942-A5C3-3BE27001B375}" sibTransId="{8BEDF14A-77DC-5446-A229-9F857EA76BCB}"/>
    <dgm:cxn modelId="{B4FBD25C-22C5-C240-B370-92B7197D37CE}" srcId="{D89AFFE9-41F3-8F43-AA97-D7C8539B6678}" destId="{73C22778-658C-5E4D-9C2C-8B7288F3BE02}" srcOrd="2" destOrd="0" parTransId="{EE296BC5-9030-3B4D-823E-F91D1516D86B}" sibTransId="{8B7B2ADD-0FE1-0744-A38D-F465C1B8DF6C}"/>
    <dgm:cxn modelId="{83AE557C-992A-9748-A0D6-6A039B2A952B}" srcId="{D89AFFE9-41F3-8F43-AA97-D7C8539B6678}" destId="{63EB1B33-E077-2C47-B271-27027BB85131}" srcOrd="1" destOrd="0" parTransId="{945D5310-7B70-8449-B859-A6F15F33F235}" sibTransId="{494C3432-9595-1B44-A1D9-19D7D721BE48}"/>
    <dgm:cxn modelId="{60839B86-DA6E-D043-9F73-9995F40A1524}" type="presOf" srcId="{63EB1B33-E077-2C47-B271-27027BB85131}" destId="{1355D699-AB40-944A-B6AA-22DDA5067F08}" srcOrd="0" destOrd="0" presId="urn:microsoft.com/office/officeart/2005/8/layout/StepDownProcess"/>
    <dgm:cxn modelId="{25A0F599-85B2-3244-90E4-65CBA2022EA8}" type="presOf" srcId="{73C22778-658C-5E4D-9C2C-8B7288F3BE02}" destId="{E765D761-918E-6749-96E7-B1716DCCA53B}" srcOrd="0" destOrd="0" presId="urn:microsoft.com/office/officeart/2005/8/layout/StepDownProcess"/>
    <dgm:cxn modelId="{10416CB1-9F57-4E4F-A210-7A7E40369117}" type="presOf" srcId="{D89AFFE9-41F3-8F43-AA97-D7C8539B6678}" destId="{C76A4A3D-6356-F64F-9FB3-E80B9173B73A}" srcOrd="0" destOrd="0" presId="urn:microsoft.com/office/officeart/2005/8/layout/StepDownProcess"/>
    <dgm:cxn modelId="{3EF604E3-CC62-CE44-81CD-B0D2D1E16592}" type="presOf" srcId="{DB9B40E4-0AD0-E644-A141-FE2C8288EB91}" destId="{E1E7CF6D-A768-5B4F-918B-350689989136}" srcOrd="0" destOrd="0" presId="urn:microsoft.com/office/officeart/2005/8/layout/StepDownProcess"/>
    <dgm:cxn modelId="{05E7F5B7-0701-7D4D-95E5-4FEFA694A8A1}" type="presParOf" srcId="{C76A4A3D-6356-F64F-9FB3-E80B9173B73A}" destId="{E6D43362-A0A1-404E-ADFD-57B5436B7FAF}" srcOrd="0" destOrd="0" presId="urn:microsoft.com/office/officeart/2005/8/layout/StepDownProcess"/>
    <dgm:cxn modelId="{3E65E1CC-F3DA-2A46-B353-18A456AEAAB6}" type="presParOf" srcId="{E6D43362-A0A1-404E-ADFD-57B5436B7FAF}" destId="{DCD1EA5A-71E8-A245-97A8-9FEF3228F38F}" srcOrd="0" destOrd="0" presId="urn:microsoft.com/office/officeart/2005/8/layout/StepDownProcess"/>
    <dgm:cxn modelId="{E6157EFD-CD31-0945-B4D2-FE1622C61477}" type="presParOf" srcId="{E6D43362-A0A1-404E-ADFD-57B5436B7FAF}" destId="{E1E7CF6D-A768-5B4F-918B-350689989136}" srcOrd="1" destOrd="0" presId="urn:microsoft.com/office/officeart/2005/8/layout/StepDownProcess"/>
    <dgm:cxn modelId="{4353610F-7714-3F41-B09C-E30CC9B5EAA8}" type="presParOf" srcId="{E6D43362-A0A1-404E-ADFD-57B5436B7FAF}" destId="{09020180-A540-A541-822E-585DFF13CC89}" srcOrd="2" destOrd="0" presId="urn:microsoft.com/office/officeart/2005/8/layout/StepDownProcess"/>
    <dgm:cxn modelId="{1AA072E6-4A00-4841-A9FD-9C330884CE71}" type="presParOf" srcId="{C76A4A3D-6356-F64F-9FB3-E80B9173B73A}" destId="{6D271D57-494E-FA45-AC45-C69193AB96CA}" srcOrd="1" destOrd="0" presId="urn:microsoft.com/office/officeart/2005/8/layout/StepDownProcess"/>
    <dgm:cxn modelId="{4CC6420F-2C3B-9A42-A281-CAF320058473}" type="presParOf" srcId="{C76A4A3D-6356-F64F-9FB3-E80B9173B73A}" destId="{81862750-C216-4947-A925-A885487C9A3B}" srcOrd="2" destOrd="0" presId="urn:microsoft.com/office/officeart/2005/8/layout/StepDownProcess"/>
    <dgm:cxn modelId="{23E31601-B432-0E47-81D2-B81E33E3CC2C}" type="presParOf" srcId="{81862750-C216-4947-A925-A885487C9A3B}" destId="{1424B4FA-010D-9D41-BB76-2DEC7173C5B2}" srcOrd="0" destOrd="0" presId="urn:microsoft.com/office/officeart/2005/8/layout/StepDownProcess"/>
    <dgm:cxn modelId="{42657C7A-6318-BD47-905B-8130D638B318}" type="presParOf" srcId="{81862750-C216-4947-A925-A885487C9A3B}" destId="{1355D699-AB40-944A-B6AA-22DDA5067F08}" srcOrd="1" destOrd="0" presId="urn:microsoft.com/office/officeart/2005/8/layout/StepDownProcess"/>
    <dgm:cxn modelId="{0E600196-A364-114B-AF01-EA8894A5592C}" type="presParOf" srcId="{81862750-C216-4947-A925-A885487C9A3B}" destId="{C5D1CAD2-5806-634A-B306-454E542580DF}" srcOrd="2" destOrd="0" presId="urn:microsoft.com/office/officeart/2005/8/layout/StepDownProcess"/>
    <dgm:cxn modelId="{EE696F38-70C3-324A-860D-C8BEDA41B95D}" type="presParOf" srcId="{C76A4A3D-6356-F64F-9FB3-E80B9173B73A}" destId="{189DAD82-E282-A145-87C2-8F87F7D0223C}" srcOrd="3" destOrd="0" presId="urn:microsoft.com/office/officeart/2005/8/layout/StepDownProcess"/>
    <dgm:cxn modelId="{2D757E64-7F41-4646-9EA5-87A28B223C13}" type="presParOf" srcId="{C76A4A3D-6356-F64F-9FB3-E80B9173B73A}" destId="{63E84BA1-6664-4B44-B873-6E7FE87010A6}" srcOrd="4" destOrd="0" presId="urn:microsoft.com/office/officeart/2005/8/layout/StepDownProcess"/>
    <dgm:cxn modelId="{7FC8788E-AB6A-5442-AE27-FBF403A24A98}" type="presParOf" srcId="{63E84BA1-6664-4B44-B873-6E7FE87010A6}" destId="{E765D761-918E-6749-96E7-B1716DCCA53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9AFFE9-41F3-8F43-AA97-D7C8539B6678}" type="doc">
      <dgm:prSet loTypeId="urn:microsoft.com/office/officeart/2005/8/layout/StepDownProcess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B9B40E4-0AD0-E644-A141-FE2C8288EB91}">
      <dgm:prSet phldrT="[Text]" custT="1"/>
      <dgm:spPr>
        <a:noFill/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0" tIns="95250" rIns="95250" bIns="95250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Data</a:t>
          </a:r>
        </a:p>
      </dgm:t>
    </dgm:pt>
    <dgm:pt modelId="{91B99D2E-84C4-6942-A5C3-3BE27001B375}" type="parTrans" cxnId="{C5E34023-E538-2142-A53C-C2AE226C7A52}">
      <dgm:prSet/>
      <dgm:spPr/>
      <dgm:t>
        <a:bodyPr/>
        <a:lstStyle/>
        <a:p>
          <a:endParaRPr lang="en-US" sz="1600"/>
        </a:p>
      </dgm:t>
    </dgm:pt>
    <dgm:pt modelId="{8BEDF14A-77DC-5446-A229-9F857EA76BCB}" type="sibTrans" cxnId="{C5E34023-E538-2142-A53C-C2AE226C7A52}">
      <dgm:prSet/>
      <dgm:spPr/>
      <dgm:t>
        <a:bodyPr/>
        <a:lstStyle/>
        <a:p>
          <a:endParaRPr lang="en-US" sz="1600"/>
        </a:p>
      </dgm:t>
    </dgm:pt>
    <dgm:pt modelId="{63EB1B33-E077-2C47-B271-27027BB85131}">
      <dgm:prSet phldrT="[Text]" custT="1"/>
      <dgm:spPr>
        <a:noFill/>
      </dgm:spPr>
      <dgm:t>
        <a:bodyPr/>
        <a:lstStyle/>
        <a:p>
          <a:r>
            <a:rPr lang="en-US" sz="2500" dirty="0">
              <a:latin typeface="Calibri" panose="020F0502020204030204" pitchFamily="34" charset="0"/>
              <a:cs typeface="Calibri" panose="020F0502020204030204" pitchFamily="34" charset="0"/>
            </a:rPr>
            <a:t>Analytics </a:t>
          </a:r>
          <a:br>
            <a:rPr lang="en-US" sz="25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sz="2500" dirty="0">
              <a:latin typeface="Calibri" panose="020F0502020204030204" pitchFamily="34" charset="0"/>
              <a:cs typeface="Calibri" panose="020F0502020204030204" pitchFamily="34" charset="0"/>
            </a:rPr>
            <a:t>(Modeling)</a:t>
          </a:r>
        </a:p>
      </dgm:t>
    </dgm:pt>
    <dgm:pt modelId="{945D5310-7B70-8449-B859-A6F15F33F235}" type="parTrans" cxnId="{83AE557C-992A-9748-A0D6-6A039B2A952B}">
      <dgm:prSet/>
      <dgm:spPr/>
      <dgm:t>
        <a:bodyPr/>
        <a:lstStyle/>
        <a:p>
          <a:endParaRPr lang="en-US" sz="1600"/>
        </a:p>
      </dgm:t>
    </dgm:pt>
    <dgm:pt modelId="{494C3432-9595-1B44-A1D9-19D7D721BE48}" type="sibTrans" cxnId="{83AE557C-992A-9748-A0D6-6A039B2A952B}">
      <dgm:prSet/>
      <dgm:spPr/>
      <dgm:t>
        <a:bodyPr/>
        <a:lstStyle/>
        <a:p>
          <a:endParaRPr lang="en-US" sz="1600"/>
        </a:p>
      </dgm:t>
    </dgm:pt>
    <dgm:pt modelId="{73C22778-658C-5E4D-9C2C-8B7288F3BE02}">
      <dgm:prSet phldrT="[Text]" custT="1"/>
      <dgm:spPr>
        <a:solidFill>
          <a:srgbClr val="D29E0D">
            <a:lumMod val="60000"/>
            <a:lumOff val="40000"/>
          </a:srgbClr>
        </a:solidFill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0" tIns="95250" rIns="95250" bIns="95250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Story/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Visualization</a:t>
          </a:r>
        </a:p>
      </dgm:t>
    </dgm:pt>
    <dgm:pt modelId="{EE296BC5-9030-3B4D-823E-F91D1516D86B}" type="parTrans" cxnId="{B4FBD25C-22C5-C240-B370-92B7197D37CE}">
      <dgm:prSet/>
      <dgm:spPr/>
      <dgm:t>
        <a:bodyPr/>
        <a:lstStyle/>
        <a:p>
          <a:endParaRPr lang="en-US" sz="1600"/>
        </a:p>
      </dgm:t>
    </dgm:pt>
    <dgm:pt modelId="{8B7B2ADD-0FE1-0744-A38D-F465C1B8DF6C}" type="sibTrans" cxnId="{B4FBD25C-22C5-C240-B370-92B7197D37CE}">
      <dgm:prSet/>
      <dgm:spPr/>
      <dgm:t>
        <a:bodyPr/>
        <a:lstStyle/>
        <a:p>
          <a:endParaRPr lang="en-US" sz="1600"/>
        </a:p>
      </dgm:t>
    </dgm:pt>
    <dgm:pt modelId="{C76A4A3D-6356-F64F-9FB3-E80B9173B73A}" type="pres">
      <dgm:prSet presAssocID="{D89AFFE9-41F3-8F43-AA97-D7C8539B6678}" presName="rootnode" presStyleCnt="0">
        <dgm:presLayoutVars>
          <dgm:chMax/>
          <dgm:chPref/>
          <dgm:dir/>
          <dgm:animLvl val="lvl"/>
        </dgm:presLayoutVars>
      </dgm:prSet>
      <dgm:spPr/>
    </dgm:pt>
    <dgm:pt modelId="{E6D43362-A0A1-404E-ADFD-57B5436B7FAF}" type="pres">
      <dgm:prSet presAssocID="{DB9B40E4-0AD0-E644-A141-FE2C8288EB91}" presName="composite" presStyleCnt="0"/>
      <dgm:spPr/>
    </dgm:pt>
    <dgm:pt modelId="{DCD1EA5A-71E8-A245-97A8-9FEF3228F38F}" type="pres">
      <dgm:prSet presAssocID="{DB9B40E4-0AD0-E644-A141-FE2C8288EB91}" presName="bentUpArrow1" presStyleLbl="alignImgPlace1" presStyleIdx="0" presStyleCnt="2"/>
      <dgm:spPr>
        <a:noFill/>
        <a:ln>
          <a:noFill/>
        </a:ln>
      </dgm:spPr>
    </dgm:pt>
    <dgm:pt modelId="{E1E7CF6D-A768-5B4F-918B-350689989136}" type="pres">
      <dgm:prSet presAssocID="{DB9B40E4-0AD0-E644-A141-FE2C8288EB91}" presName="ParentText" presStyleLbl="node1" presStyleIdx="0" presStyleCnt="3">
        <dgm:presLayoutVars>
          <dgm:chMax val="1"/>
          <dgm:chPref val="1"/>
          <dgm:bulletEnabled val="1"/>
        </dgm:presLayoutVars>
      </dgm:prSet>
      <dgm:spPr>
        <a:xfrm>
          <a:off x="773792" y="27067"/>
          <a:ext cx="2055070" cy="1438482"/>
        </a:xfrm>
        <a:prstGeom prst="roundRect">
          <a:avLst>
            <a:gd name="adj" fmla="val 16670"/>
          </a:avLst>
        </a:prstGeom>
      </dgm:spPr>
    </dgm:pt>
    <dgm:pt modelId="{09020180-A540-A541-822E-585DFF13CC89}" type="pres">
      <dgm:prSet presAssocID="{DB9B40E4-0AD0-E644-A141-FE2C8288EB9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271D57-494E-FA45-AC45-C69193AB96CA}" type="pres">
      <dgm:prSet presAssocID="{8BEDF14A-77DC-5446-A229-9F857EA76BCB}" presName="sibTrans" presStyleCnt="0"/>
      <dgm:spPr/>
    </dgm:pt>
    <dgm:pt modelId="{81862750-C216-4947-A925-A885487C9A3B}" type="pres">
      <dgm:prSet presAssocID="{63EB1B33-E077-2C47-B271-27027BB85131}" presName="composite" presStyleCnt="0"/>
      <dgm:spPr/>
    </dgm:pt>
    <dgm:pt modelId="{1424B4FA-010D-9D41-BB76-2DEC7173C5B2}" type="pres">
      <dgm:prSet presAssocID="{63EB1B33-E077-2C47-B271-27027BB85131}" presName="bentUpArrow1" presStyleLbl="alignImgPlace1" presStyleIdx="1" presStyleCnt="2"/>
      <dgm:spPr>
        <a:noFill/>
        <a:ln>
          <a:noFill/>
        </a:ln>
      </dgm:spPr>
    </dgm:pt>
    <dgm:pt modelId="{1355D699-AB40-944A-B6AA-22DDA5067F08}" type="pres">
      <dgm:prSet presAssocID="{63EB1B33-E077-2C47-B271-27027BB8513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5D1CAD2-5806-634A-B306-454E542580DF}" type="pres">
      <dgm:prSet presAssocID="{63EB1B33-E077-2C47-B271-27027BB8513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89DAD82-E282-A145-87C2-8F87F7D0223C}" type="pres">
      <dgm:prSet presAssocID="{494C3432-9595-1B44-A1D9-19D7D721BE48}" presName="sibTrans" presStyleCnt="0"/>
      <dgm:spPr/>
    </dgm:pt>
    <dgm:pt modelId="{63E84BA1-6664-4B44-B873-6E7FE87010A6}" type="pres">
      <dgm:prSet presAssocID="{73C22778-658C-5E4D-9C2C-8B7288F3BE02}" presName="composite" presStyleCnt="0"/>
      <dgm:spPr/>
    </dgm:pt>
    <dgm:pt modelId="{E765D761-918E-6749-96E7-B1716DCCA53B}" type="pres">
      <dgm:prSet presAssocID="{73C22778-658C-5E4D-9C2C-8B7288F3BE02}" presName="ParentText" presStyleLbl="node1" presStyleIdx="2" presStyleCnt="3">
        <dgm:presLayoutVars>
          <dgm:chMax val="1"/>
          <dgm:chPref val="1"/>
          <dgm:bulletEnabled val="1"/>
        </dgm:presLayoutVars>
      </dgm:prSet>
      <dgm:spPr>
        <a:xfrm>
          <a:off x="4181536" y="3258849"/>
          <a:ext cx="2055070" cy="1438482"/>
        </a:xfrm>
        <a:prstGeom prst="roundRect">
          <a:avLst>
            <a:gd name="adj" fmla="val 16670"/>
          </a:avLst>
        </a:prstGeom>
      </dgm:spPr>
    </dgm:pt>
  </dgm:ptLst>
  <dgm:cxnLst>
    <dgm:cxn modelId="{C5E34023-E538-2142-A53C-C2AE226C7A52}" srcId="{D89AFFE9-41F3-8F43-AA97-D7C8539B6678}" destId="{DB9B40E4-0AD0-E644-A141-FE2C8288EB91}" srcOrd="0" destOrd="0" parTransId="{91B99D2E-84C4-6942-A5C3-3BE27001B375}" sibTransId="{8BEDF14A-77DC-5446-A229-9F857EA76BCB}"/>
    <dgm:cxn modelId="{B4FBD25C-22C5-C240-B370-92B7197D37CE}" srcId="{D89AFFE9-41F3-8F43-AA97-D7C8539B6678}" destId="{73C22778-658C-5E4D-9C2C-8B7288F3BE02}" srcOrd="2" destOrd="0" parTransId="{EE296BC5-9030-3B4D-823E-F91D1516D86B}" sibTransId="{8B7B2ADD-0FE1-0744-A38D-F465C1B8DF6C}"/>
    <dgm:cxn modelId="{83AE557C-992A-9748-A0D6-6A039B2A952B}" srcId="{D89AFFE9-41F3-8F43-AA97-D7C8539B6678}" destId="{63EB1B33-E077-2C47-B271-27027BB85131}" srcOrd="1" destOrd="0" parTransId="{945D5310-7B70-8449-B859-A6F15F33F235}" sibTransId="{494C3432-9595-1B44-A1D9-19D7D721BE48}"/>
    <dgm:cxn modelId="{60839B86-DA6E-D043-9F73-9995F40A1524}" type="presOf" srcId="{63EB1B33-E077-2C47-B271-27027BB85131}" destId="{1355D699-AB40-944A-B6AA-22DDA5067F08}" srcOrd="0" destOrd="0" presId="urn:microsoft.com/office/officeart/2005/8/layout/StepDownProcess"/>
    <dgm:cxn modelId="{25A0F599-85B2-3244-90E4-65CBA2022EA8}" type="presOf" srcId="{73C22778-658C-5E4D-9C2C-8B7288F3BE02}" destId="{E765D761-918E-6749-96E7-B1716DCCA53B}" srcOrd="0" destOrd="0" presId="urn:microsoft.com/office/officeart/2005/8/layout/StepDownProcess"/>
    <dgm:cxn modelId="{10416CB1-9F57-4E4F-A210-7A7E40369117}" type="presOf" srcId="{D89AFFE9-41F3-8F43-AA97-D7C8539B6678}" destId="{C76A4A3D-6356-F64F-9FB3-E80B9173B73A}" srcOrd="0" destOrd="0" presId="urn:microsoft.com/office/officeart/2005/8/layout/StepDownProcess"/>
    <dgm:cxn modelId="{3EF604E3-CC62-CE44-81CD-B0D2D1E16592}" type="presOf" srcId="{DB9B40E4-0AD0-E644-A141-FE2C8288EB91}" destId="{E1E7CF6D-A768-5B4F-918B-350689989136}" srcOrd="0" destOrd="0" presId="urn:microsoft.com/office/officeart/2005/8/layout/StepDownProcess"/>
    <dgm:cxn modelId="{05E7F5B7-0701-7D4D-95E5-4FEFA694A8A1}" type="presParOf" srcId="{C76A4A3D-6356-F64F-9FB3-E80B9173B73A}" destId="{E6D43362-A0A1-404E-ADFD-57B5436B7FAF}" srcOrd="0" destOrd="0" presId="urn:microsoft.com/office/officeart/2005/8/layout/StepDownProcess"/>
    <dgm:cxn modelId="{3E65E1CC-F3DA-2A46-B353-18A456AEAAB6}" type="presParOf" srcId="{E6D43362-A0A1-404E-ADFD-57B5436B7FAF}" destId="{DCD1EA5A-71E8-A245-97A8-9FEF3228F38F}" srcOrd="0" destOrd="0" presId="urn:microsoft.com/office/officeart/2005/8/layout/StepDownProcess"/>
    <dgm:cxn modelId="{E6157EFD-CD31-0945-B4D2-FE1622C61477}" type="presParOf" srcId="{E6D43362-A0A1-404E-ADFD-57B5436B7FAF}" destId="{E1E7CF6D-A768-5B4F-918B-350689989136}" srcOrd="1" destOrd="0" presId="urn:microsoft.com/office/officeart/2005/8/layout/StepDownProcess"/>
    <dgm:cxn modelId="{4353610F-7714-3F41-B09C-E30CC9B5EAA8}" type="presParOf" srcId="{E6D43362-A0A1-404E-ADFD-57B5436B7FAF}" destId="{09020180-A540-A541-822E-585DFF13CC89}" srcOrd="2" destOrd="0" presId="urn:microsoft.com/office/officeart/2005/8/layout/StepDownProcess"/>
    <dgm:cxn modelId="{1AA072E6-4A00-4841-A9FD-9C330884CE71}" type="presParOf" srcId="{C76A4A3D-6356-F64F-9FB3-E80B9173B73A}" destId="{6D271D57-494E-FA45-AC45-C69193AB96CA}" srcOrd="1" destOrd="0" presId="urn:microsoft.com/office/officeart/2005/8/layout/StepDownProcess"/>
    <dgm:cxn modelId="{4CC6420F-2C3B-9A42-A281-CAF320058473}" type="presParOf" srcId="{C76A4A3D-6356-F64F-9FB3-E80B9173B73A}" destId="{81862750-C216-4947-A925-A885487C9A3B}" srcOrd="2" destOrd="0" presId="urn:microsoft.com/office/officeart/2005/8/layout/StepDownProcess"/>
    <dgm:cxn modelId="{23E31601-B432-0E47-81D2-B81E33E3CC2C}" type="presParOf" srcId="{81862750-C216-4947-A925-A885487C9A3B}" destId="{1424B4FA-010D-9D41-BB76-2DEC7173C5B2}" srcOrd="0" destOrd="0" presId="urn:microsoft.com/office/officeart/2005/8/layout/StepDownProcess"/>
    <dgm:cxn modelId="{42657C7A-6318-BD47-905B-8130D638B318}" type="presParOf" srcId="{81862750-C216-4947-A925-A885487C9A3B}" destId="{1355D699-AB40-944A-B6AA-22DDA5067F08}" srcOrd="1" destOrd="0" presId="urn:microsoft.com/office/officeart/2005/8/layout/StepDownProcess"/>
    <dgm:cxn modelId="{0E600196-A364-114B-AF01-EA8894A5592C}" type="presParOf" srcId="{81862750-C216-4947-A925-A885487C9A3B}" destId="{C5D1CAD2-5806-634A-B306-454E542580DF}" srcOrd="2" destOrd="0" presId="urn:microsoft.com/office/officeart/2005/8/layout/StepDownProcess"/>
    <dgm:cxn modelId="{EE696F38-70C3-324A-860D-C8BEDA41B95D}" type="presParOf" srcId="{C76A4A3D-6356-F64F-9FB3-E80B9173B73A}" destId="{189DAD82-E282-A145-87C2-8F87F7D0223C}" srcOrd="3" destOrd="0" presId="urn:microsoft.com/office/officeart/2005/8/layout/StepDownProcess"/>
    <dgm:cxn modelId="{2D757E64-7F41-4646-9EA5-87A28B223C13}" type="presParOf" srcId="{C76A4A3D-6356-F64F-9FB3-E80B9173B73A}" destId="{63E84BA1-6664-4B44-B873-6E7FE87010A6}" srcOrd="4" destOrd="0" presId="urn:microsoft.com/office/officeart/2005/8/layout/StepDownProcess"/>
    <dgm:cxn modelId="{7FC8788E-AB6A-5442-AE27-FBF403A24A98}" type="presParOf" srcId="{63E84BA1-6664-4B44-B873-6E7FE87010A6}" destId="{E765D761-918E-6749-96E7-B1716DCCA53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1EA5A-71E8-A245-97A8-9FEF3228F38F}">
      <dsp:nvSpPr>
        <dsp:cNvPr id="0" name=""/>
        <dsp:cNvSpPr/>
      </dsp:nvSpPr>
      <dsp:spPr>
        <a:xfrm rot="5400000">
          <a:off x="1097224" y="138032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7CF6D-A768-5B4F-918B-350689989136}">
      <dsp:nvSpPr>
        <dsp:cNvPr id="0" name=""/>
        <dsp:cNvSpPr/>
      </dsp:nvSpPr>
      <dsp:spPr>
        <a:xfrm>
          <a:off x="773792" y="27067"/>
          <a:ext cx="2055070" cy="143848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</a:p>
      </dsp:txBody>
      <dsp:txXfrm>
        <a:off x="844026" y="97301"/>
        <a:ext cx="1914602" cy="1298014"/>
      </dsp:txXfrm>
    </dsp:sp>
    <dsp:sp modelId="{09020180-A540-A541-822E-585DFF13CC89}">
      <dsp:nvSpPr>
        <dsp:cNvPr id="0" name=""/>
        <dsp:cNvSpPr/>
      </dsp:nvSpPr>
      <dsp:spPr>
        <a:xfrm>
          <a:off x="2828863" y="164259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4B4FA-010D-9D41-BB76-2DEC7173C5B2}">
      <dsp:nvSpPr>
        <dsp:cNvPr id="0" name=""/>
        <dsp:cNvSpPr/>
      </dsp:nvSpPr>
      <dsp:spPr>
        <a:xfrm rot="5400000">
          <a:off x="2801096" y="299621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5D699-AB40-944A-B6AA-22DDA5067F08}">
      <dsp:nvSpPr>
        <dsp:cNvPr id="0" name=""/>
        <dsp:cNvSpPr/>
      </dsp:nvSpPr>
      <dsp:spPr>
        <a:xfrm>
          <a:off x="2477664" y="1642958"/>
          <a:ext cx="2055070" cy="143848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Analytics </a:t>
          </a:r>
          <a:b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(Modeling)</a:t>
          </a:r>
        </a:p>
      </dsp:txBody>
      <dsp:txXfrm>
        <a:off x="2547898" y="1713192"/>
        <a:ext cx="1914602" cy="1298014"/>
      </dsp:txXfrm>
    </dsp:sp>
    <dsp:sp modelId="{C5D1CAD2-5806-634A-B306-454E542580DF}">
      <dsp:nvSpPr>
        <dsp:cNvPr id="0" name=""/>
        <dsp:cNvSpPr/>
      </dsp:nvSpPr>
      <dsp:spPr>
        <a:xfrm>
          <a:off x="4532735" y="1780150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D761-918E-6749-96E7-B1716DCCA53B}">
      <dsp:nvSpPr>
        <dsp:cNvPr id="0" name=""/>
        <dsp:cNvSpPr/>
      </dsp:nvSpPr>
      <dsp:spPr>
        <a:xfrm>
          <a:off x="4181536" y="3258849"/>
          <a:ext cx="2055070" cy="143848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Story/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Visualization</a:t>
          </a:r>
        </a:p>
      </dsp:txBody>
      <dsp:txXfrm>
        <a:off x="4251770" y="3329083"/>
        <a:ext cx="1914602" cy="1298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1EA5A-71E8-A245-97A8-9FEF3228F38F}">
      <dsp:nvSpPr>
        <dsp:cNvPr id="0" name=""/>
        <dsp:cNvSpPr/>
      </dsp:nvSpPr>
      <dsp:spPr>
        <a:xfrm rot="5400000">
          <a:off x="1097224" y="138032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7CF6D-A768-5B4F-918B-350689989136}">
      <dsp:nvSpPr>
        <dsp:cNvPr id="0" name=""/>
        <dsp:cNvSpPr/>
      </dsp:nvSpPr>
      <dsp:spPr>
        <a:xfrm>
          <a:off x="773792" y="27067"/>
          <a:ext cx="2055070" cy="143848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</a:p>
      </dsp:txBody>
      <dsp:txXfrm>
        <a:off x="844026" y="97301"/>
        <a:ext cx="1914602" cy="1298014"/>
      </dsp:txXfrm>
    </dsp:sp>
    <dsp:sp modelId="{09020180-A540-A541-822E-585DFF13CC89}">
      <dsp:nvSpPr>
        <dsp:cNvPr id="0" name=""/>
        <dsp:cNvSpPr/>
      </dsp:nvSpPr>
      <dsp:spPr>
        <a:xfrm>
          <a:off x="2828863" y="164259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4B4FA-010D-9D41-BB76-2DEC7173C5B2}">
      <dsp:nvSpPr>
        <dsp:cNvPr id="0" name=""/>
        <dsp:cNvSpPr/>
      </dsp:nvSpPr>
      <dsp:spPr>
        <a:xfrm rot="5400000">
          <a:off x="2801096" y="299621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5D699-AB40-944A-B6AA-22DDA5067F08}">
      <dsp:nvSpPr>
        <dsp:cNvPr id="0" name=""/>
        <dsp:cNvSpPr/>
      </dsp:nvSpPr>
      <dsp:spPr>
        <a:xfrm>
          <a:off x="2477664" y="1642958"/>
          <a:ext cx="2055070" cy="1438482"/>
        </a:xfrm>
        <a:prstGeom prst="roundRect">
          <a:avLst>
            <a:gd name="adj" fmla="val 16670"/>
          </a:avLst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Analytics </a:t>
          </a:r>
          <a:b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(Modeling)</a:t>
          </a:r>
        </a:p>
      </dsp:txBody>
      <dsp:txXfrm>
        <a:off x="2547898" y="1713192"/>
        <a:ext cx="1914602" cy="1298014"/>
      </dsp:txXfrm>
    </dsp:sp>
    <dsp:sp modelId="{C5D1CAD2-5806-634A-B306-454E542580DF}">
      <dsp:nvSpPr>
        <dsp:cNvPr id="0" name=""/>
        <dsp:cNvSpPr/>
      </dsp:nvSpPr>
      <dsp:spPr>
        <a:xfrm>
          <a:off x="4532735" y="1780150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D761-918E-6749-96E7-B1716DCCA53B}">
      <dsp:nvSpPr>
        <dsp:cNvPr id="0" name=""/>
        <dsp:cNvSpPr/>
      </dsp:nvSpPr>
      <dsp:spPr>
        <a:xfrm>
          <a:off x="4181536" y="3258849"/>
          <a:ext cx="2055070" cy="143848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Story/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Visualization</a:t>
          </a:r>
        </a:p>
      </dsp:txBody>
      <dsp:txXfrm>
        <a:off x="4251770" y="3329083"/>
        <a:ext cx="1914602" cy="1298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1EA5A-71E8-A245-97A8-9FEF3228F38F}">
      <dsp:nvSpPr>
        <dsp:cNvPr id="0" name=""/>
        <dsp:cNvSpPr/>
      </dsp:nvSpPr>
      <dsp:spPr>
        <a:xfrm rot="5400000">
          <a:off x="1097224" y="138032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7CF6D-A768-5B4F-918B-350689989136}">
      <dsp:nvSpPr>
        <dsp:cNvPr id="0" name=""/>
        <dsp:cNvSpPr/>
      </dsp:nvSpPr>
      <dsp:spPr>
        <a:xfrm>
          <a:off x="773792" y="27067"/>
          <a:ext cx="2055070" cy="1438482"/>
        </a:xfrm>
        <a:prstGeom prst="roundRect">
          <a:avLst>
            <a:gd name="adj" fmla="val 16670"/>
          </a:avLst>
        </a:prstGeom>
        <a:solidFill>
          <a:srgbClr val="D29E0D">
            <a:lumMod val="60000"/>
            <a:lumOff val="40000"/>
          </a:srgbClr>
        </a:solidFill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Data</a:t>
          </a:r>
        </a:p>
      </dsp:txBody>
      <dsp:txXfrm>
        <a:off x="844026" y="97301"/>
        <a:ext cx="1914602" cy="1298014"/>
      </dsp:txXfrm>
    </dsp:sp>
    <dsp:sp modelId="{09020180-A540-A541-822E-585DFF13CC89}">
      <dsp:nvSpPr>
        <dsp:cNvPr id="0" name=""/>
        <dsp:cNvSpPr/>
      </dsp:nvSpPr>
      <dsp:spPr>
        <a:xfrm>
          <a:off x="2828863" y="164259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4B4FA-010D-9D41-BB76-2DEC7173C5B2}">
      <dsp:nvSpPr>
        <dsp:cNvPr id="0" name=""/>
        <dsp:cNvSpPr/>
      </dsp:nvSpPr>
      <dsp:spPr>
        <a:xfrm rot="5400000">
          <a:off x="2801096" y="299621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5D699-AB40-944A-B6AA-22DDA5067F08}">
      <dsp:nvSpPr>
        <dsp:cNvPr id="0" name=""/>
        <dsp:cNvSpPr/>
      </dsp:nvSpPr>
      <dsp:spPr>
        <a:xfrm>
          <a:off x="2477664" y="1642958"/>
          <a:ext cx="2055070" cy="1438482"/>
        </a:xfrm>
        <a:prstGeom prst="roundRect">
          <a:avLst>
            <a:gd name="adj" fmla="val 16670"/>
          </a:avLst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Analytics </a:t>
          </a:r>
          <a:b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(Modeling)</a:t>
          </a:r>
        </a:p>
      </dsp:txBody>
      <dsp:txXfrm>
        <a:off x="2547898" y="1713192"/>
        <a:ext cx="1914602" cy="1298014"/>
      </dsp:txXfrm>
    </dsp:sp>
    <dsp:sp modelId="{C5D1CAD2-5806-634A-B306-454E542580DF}">
      <dsp:nvSpPr>
        <dsp:cNvPr id="0" name=""/>
        <dsp:cNvSpPr/>
      </dsp:nvSpPr>
      <dsp:spPr>
        <a:xfrm>
          <a:off x="4532735" y="1780150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D761-918E-6749-96E7-B1716DCCA53B}">
      <dsp:nvSpPr>
        <dsp:cNvPr id="0" name=""/>
        <dsp:cNvSpPr/>
      </dsp:nvSpPr>
      <dsp:spPr>
        <a:xfrm>
          <a:off x="4181536" y="3258849"/>
          <a:ext cx="2055070" cy="1438482"/>
        </a:xfrm>
        <a:prstGeom prst="roundRect">
          <a:avLst>
            <a:gd name="adj" fmla="val 16670"/>
          </a:avLst>
        </a:prstGeom>
        <a:solidFill>
          <a:srgbClr val="D29E0D">
            <a:lumMod val="60000"/>
            <a:lumOff val="40000"/>
          </a:srgbClr>
        </a:solidFill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Story/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Visualization</a:t>
          </a:r>
        </a:p>
      </dsp:txBody>
      <dsp:txXfrm>
        <a:off x="4251770" y="3329083"/>
        <a:ext cx="1914602" cy="12980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1EA5A-71E8-A245-97A8-9FEF3228F38F}">
      <dsp:nvSpPr>
        <dsp:cNvPr id="0" name=""/>
        <dsp:cNvSpPr/>
      </dsp:nvSpPr>
      <dsp:spPr>
        <a:xfrm rot="5400000">
          <a:off x="1097224" y="138032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7CF6D-A768-5B4F-918B-350689989136}">
      <dsp:nvSpPr>
        <dsp:cNvPr id="0" name=""/>
        <dsp:cNvSpPr/>
      </dsp:nvSpPr>
      <dsp:spPr>
        <a:xfrm>
          <a:off x="773792" y="27067"/>
          <a:ext cx="2055070" cy="1438482"/>
        </a:xfrm>
        <a:prstGeom prst="roundRect">
          <a:avLst>
            <a:gd name="adj" fmla="val 16670"/>
          </a:avLst>
        </a:prstGeom>
        <a:solidFill>
          <a:srgbClr val="D29E0D">
            <a:lumMod val="60000"/>
            <a:lumOff val="40000"/>
          </a:srgbClr>
        </a:solidFill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Data</a:t>
          </a:r>
        </a:p>
      </dsp:txBody>
      <dsp:txXfrm>
        <a:off x="844026" y="97301"/>
        <a:ext cx="1914602" cy="1298014"/>
      </dsp:txXfrm>
    </dsp:sp>
    <dsp:sp modelId="{09020180-A540-A541-822E-585DFF13CC89}">
      <dsp:nvSpPr>
        <dsp:cNvPr id="0" name=""/>
        <dsp:cNvSpPr/>
      </dsp:nvSpPr>
      <dsp:spPr>
        <a:xfrm>
          <a:off x="2828863" y="164259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4B4FA-010D-9D41-BB76-2DEC7173C5B2}">
      <dsp:nvSpPr>
        <dsp:cNvPr id="0" name=""/>
        <dsp:cNvSpPr/>
      </dsp:nvSpPr>
      <dsp:spPr>
        <a:xfrm rot="5400000">
          <a:off x="2801096" y="299621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5D699-AB40-944A-B6AA-22DDA5067F08}">
      <dsp:nvSpPr>
        <dsp:cNvPr id="0" name=""/>
        <dsp:cNvSpPr/>
      </dsp:nvSpPr>
      <dsp:spPr>
        <a:xfrm>
          <a:off x="2477664" y="1642958"/>
          <a:ext cx="2055070" cy="1438482"/>
        </a:xfrm>
        <a:prstGeom prst="roundRect">
          <a:avLst>
            <a:gd name="adj" fmla="val 1667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Analytics </a:t>
          </a:r>
          <a:b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(Modeling)</a:t>
          </a:r>
        </a:p>
      </dsp:txBody>
      <dsp:txXfrm>
        <a:off x="2547898" y="1713192"/>
        <a:ext cx="1914602" cy="1298014"/>
      </dsp:txXfrm>
    </dsp:sp>
    <dsp:sp modelId="{C5D1CAD2-5806-634A-B306-454E542580DF}">
      <dsp:nvSpPr>
        <dsp:cNvPr id="0" name=""/>
        <dsp:cNvSpPr/>
      </dsp:nvSpPr>
      <dsp:spPr>
        <a:xfrm>
          <a:off x="4532735" y="1780150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D761-918E-6749-96E7-B1716DCCA53B}">
      <dsp:nvSpPr>
        <dsp:cNvPr id="0" name=""/>
        <dsp:cNvSpPr/>
      </dsp:nvSpPr>
      <dsp:spPr>
        <a:xfrm>
          <a:off x="4181536" y="3258849"/>
          <a:ext cx="2055070" cy="1438482"/>
        </a:xfrm>
        <a:prstGeom prst="roundRect">
          <a:avLst>
            <a:gd name="adj" fmla="val 16670"/>
          </a:avLst>
        </a:prstGeom>
        <a:noFill/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Story/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Visualization</a:t>
          </a:r>
        </a:p>
      </dsp:txBody>
      <dsp:txXfrm>
        <a:off x="4251770" y="3329083"/>
        <a:ext cx="1914602" cy="12980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1EA5A-71E8-A245-97A8-9FEF3228F38F}">
      <dsp:nvSpPr>
        <dsp:cNvPr id="0" name=""/>
        <dsp:cNvSpPr/>
      </dsp:nvSpPr>
      <dsp:spPr>
        <a:xfrm rot="5400000">
          <a:off x="1097224" y="138032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7CF6D-A768-5B4F-918B-350689989136}">
      <dsp:nvSpPr>
        <dsp:cNvPr id="0" name=""/>
        <dsp:cNvSpPr/>
      </dsp:nvSpPr>
      <dsp:spPr>
        <a:xfrm>
          <a:off x="773792" y="27067"/>
          <a:ext cx="2055070" cy="1438482"/>
        </a:xfrm>
        <a:prstGeom prst="roundRect">
          <a:avLst>
            <a:gd name="adj" fmla="val 16670"/>
          </a:avLst>
        </a:prstGeom>
        <a:noFill/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Data</a:t>
          </a:r>
        </a:p>
      </dsp:txBody>
      <dsp:txXfrm>
        <a:off x="844026" y="97301"/>
        <a:ext cx="1914602" cy="1298014"/>
      </dsp:txXfrm>
    </dsp:sp>
    <dsp:sp modelId="{09020180-A540-A541-822E-585DFF13CC89}">
      <dsp:nvSpPr>
        <dsp:cNvPr id="0" name=""/>
        <dsp:cNvSpPr/>
      </dsp:nvSpPr>
      <dsp:spPr>
        <a:xfrm>
          <a:off x="2828863" y="164259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4B4FA-010D-9D41-BB76-2DEC7173C5B2}">
      <dsp:nvSpPr>
        <dsp:cNvPr id="0" name=""/>
        <dsp:cNvSpPr/>
      </dsp:nvSpPr>
      <dsp:spPr>
        <a:xfrm rot="5400000">
          <a:off x="2801096" y="2996214"/>
          <a:ext cx="1220777" cy="13898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5D699-AB40-944A-B6AA-22DDA5067F08}">
      <dsp:nvSpPr>
        <dsp:cNvPr id="0" name=""/>
        <dsp:cNvSpPr/>
      </dsp:nvSpPr>
      <dsp:spPr>
        <a:xfrm>
          <a:off x="2477664" y="1642958"/>
          <a:ext cx="2055070" cy="1438482"/>
        </a:xfrm>
        <a:prstGeom prst="roundRect">
          <a:avLst>
            <a:gd name="adj" fmla="val 1667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Analytics </a:t>
          </a:r>
          <a:b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(Modeling)</a:t>
          </a:r>
        </a:p>
      </dsp:txBody>
      <dsp:txXfrm>
        <a:off x="2547898" y="1713192"/>
        <a:ext cx="1914602" cy="1298014"/>
      </dsp:txXfrm>
    </dsp:sp>
    <dsp:sp modelId="{C5D1CAD2-5806-634A-B306-454E542580DF}">
      <dsp:nvSpPr>
        <dsp:cNvPr id="0" name=""/>
        <dsp:cNvSpPr/>
      </dsp:nvSpPr>
      <dsp:spPr>
        <a:xfrm>
          <a:off x="4532735" y="1780150"/>
          <a:ext cx="1494662" cy="116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5D761-918E-6749-96E7-B1716DCCA53B}">
      <dsp:nvSpPr>
        <dsp:cNvPr id="0" name=""/>
        <dsp:cNvSpPr/>
      </dsp:nvSpPr>
      <dsp:spPr>
        <a:xfrm>
          <a:off x="4181536" y="3258849"/>
          <a:ext cx="2055070" cy="1438482"/>
        </a:xfrm>
        <a:prstGeom prst="roundRect">
          <a:avLst>
            <a:gd name="adj" fmla="val 16670"/>
          </a:avLst>
        </a:prstGeom>
        <a:solidFill>
          <a:srgbClr val="D29E0D">
            <a:lumMod val="60000"/>
            <a:lumOff val="40000"/>
          </a:srgbClr>
        </a:solidFill>
        <a:ln w="25400" cap="flat" cmpd="sng" algn="ctr">
          <a:solidFill>
            <a:srgbClr val="103FB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Story/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81F5B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Visualization</a:t>
          </a:r>
        </a:p>
      </dsp:txBody>
      <dsp:txXfrm>
        <a:off x="4251770" y="3329083"/>
        <a:ext cx="1914602" cy="1298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NewsGoth BT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NewsGoth BT" pitchFamily="34" charset="0"/>
              </a:defRPr>
            </a:lvl1pPr>
          </a:lstStyle>
          <a:p>
            <a:pPr>
              <a:defRPr/>
            </a:pPr>
            <a:fld id="{9AEBCC7B-132B-4F6D-98D1-49E8AD7A11E0}" type="datetimeFigureOut">
              <a:rPr lang="en-US"/>
              <a:pPr>
                <a:defRPr/>
              </a:pPr>
              <a:t>12/14/24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NewsGoth BT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NewsGoth BT" pitchFamily="34" charset="0"/>
              </a:defRPr>
            </a:lvl1pPr>
          </a:lstStyle>
          <a:p>
            <a:fld id="{50E2CCEA-9899-4116-A5B9-91FD4D3C90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30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17:50:37.58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1 336 19111,'1'-23'-1797,"3"-1"0,4 0 476,2-3 1,1 0 1235,1-8 1,0 8 122,-1-4 0,5 5 155,-1 3 0,2 1 199,-2 3-268,-2 2 0,4 11 57,-5 2 1,-5 4 89,1 4 0,-4 2-519,4 6 0,-6 9 34,2 7 0,-3 5-23,-1 6 1,-3 7 4,-1 8 0,-4 4-6,4 4 0,-4 9-27,5 10 1,-5 2-589,4 6 0,0 10 731,4-45 1,0 0 0,0 6 0,0 0-624,0 4 1,0 0 834,0 0 1,0 0-46,0 2 0,0 1-7,0-1 1,0 0-38,0-1 1,0-1 0,-2 3-1,-1-1 21,-1-2 1,0 0 0,1-4-1,1 0-105,0-4 0,0 0 0,1-3 0,1-2 68,0 42 1,9-4-66,2 0 0,2-9-21,-5 1 0,-1-7-125,-4-1 1,-1 5 116,2 3 0,-3-5-67,-1 1 1,0-6 115,0-5 1,1-3 244,3-5 1,2-5-331,6-3 0,0-7 888,-1-5 1,2 2-897,3-1 0,-3-1 364,2-8 1,-3 3-351,-5-6 1,0 0 229,-3-4 1,-3-5-165,3-2 0,-3 0 63,-1 0 0,0 1 90,0-2 0,0-2 43,0 2 0,-1 0 233,-3 0 0,3 3-135,-3 5 0,3-3-22,1-1 0,3 0-196,1 5 0,0 0 12,-4 3 1,0-1-34,0 5 1,-1 1 0,-3 7 0,-4 7 45,-7 8 1,-3 8-26,-5 4 0,-5 8-88,1 3 0,-4 4 168,4 4 0,5-7 136,7-1 1,3-5-81,5-2 1,1-2 47,6-2 0,2-3-223,2-5 1,-2 5-64,6 3 0,-5 5-138,0 6 0,3-8 121,-3 4 1,6-5-163,-1 2 1,4 0 223,3-1 0,3-4-5,5-3 1,-1 1-51,-2-1 0,2 2 54,-3 2 0,-1-5 38,1 4 1,-4-3 8,0 0 1,-2-1 1,-1 5 1,-5-10 21,1 2 0,-5 2-90,0 1 0,0 1 111,1-4 1,-3-3-61,3-1 1,-3-4 35,-1 4 0,-1 0-16,-3 4 0,-6 0-22,-6 0 1,-4 0-22,0 0 0,-5 6-8,-2 1 1,5-1 7,6-3 1,5-6 130,3-5 1,3-2-130,5-2 0,1-9-224,3-2 1,2-4-130,6 0 0,-2-1-109,-2-3 0,-3-3 502,-5 3 1,-15-23-1,-5-6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06:54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 3859 7965,'-17'0'0,"-1"0"163,-5 0 0,4 0 827,0 0-918,4 5 0,4 1 37,7 6 0,5 0-277,7-1 1,1 1 66,10-1 1,2 0-91,6-4 1,3 2 289,4-5 0,5 4 51,0-4 0,6 0-116,1-4 1,6 0-132,6 0 0,9-1 306,3-3 1,13-3-290,6-4 0,-40 3 1,2-1 221,4-1 0,2 1 0,3-3 0,2 0-321,5-1 0,2-1 0,0 2 0,1-2 263,1-1 0,1-1 0,1 2 1,0-1-55,2-1 1,1 1 0,4-2 0,1 0-390,-2 2 1,0-1 0,5 0 0,0-1 393,-4 0 1,-1-1 0,2-1 0,0-1 2,4 1 0,0 0 0,3 0 0,0 0 25,-1 3 1,0 1 0,0 1 0,0 0-5,-8 2 1,0 1-1,4 1 1,1 0 41,1 1 0,0-1 0,3 1 0,1-1-28,-1-2 0,2 1 1,3 1-1,2 0-234,-1 0 1,1 1-1,-27 4 1,0 0 0,1-1 226,2 0 0,0 0 0,0-1 0,1 1 0,0-1 0,-1 1-1,1-2 0,-1 0 0,-1 1 1,-1 0-1,-2 1 0,1 0 37,29-2 1,-1 1-1,-3 2 1,0 1-107,-2 0 0,0 0 1,-4 3-1,-1 0 28,-10-1 1,-2 0 0,-1 1 0,-2 0 117,-12 1 1,-2 0-1,-3 0 1,0 0-410,43 0 0,-11 0 444,-9 0 0,-7 0-520,-12 0 1,-1 0 877,-3 0 1,0-1-933,-8-3 0,-3 2 606,-12-6 1,-4 2-917,-8-2 0,-7-2-185,-8 2 892,-18-3 0,-1 0 0,-13-1 0</inkml:trace>
  <inkml:trace contextRef="#ctx0" brushRef="#br0" timeOffset="1859">324 3754 8036,'0'-6'-264,"2"-3"213,2 5 0,-2 0 151,6 4 1,0 0 126,3 0 1,2 5-190,3 3 1,0-2-83,4 2 1,3-1 146,0 0 1,0 2 80,4-5 0,2 0-49,-2-4 0,4-4 16,-4 0 1,5-5 45,-1 2 1,-1 0-90,1-1 1,-4 1-9,4-5 0,-2 1-15,2-1 0,3 0-25,-3 1 1,-2-5-10,2 1 0,-1-6-122,1 2 0,3 1-4,-4-2 0,3 1 66,-2-4 0,2 0 14,-2-1 0,-1 1 58,1 0 1,-2 0 8,2 0 0,2-1-27,-6 1 0,0 1 9,-4 3 1,4-3 14,0 3 1,0-3 9,-4-1 1,2-1-60,2 1 0,-3 4-9,4-1 0,-4-3-88,-1-4 0,0 3 103,1 0 1,3 4-56,0-7 1,0-2 22,-4 2 1,0-4-7,1 4 1,-1-5 9,0 1 0,0-1 0,0 1 0,1-3 0,-1 3 0,-1 2 1,-3-2 1,3 0-105,-3-4 0,-1 4 98,2 0 0,-1 0-64,4-4 0,0-3 65,1-1 1,-1 4-1,0 4 1,2 0-7,2-3 1,-3-1 0,3 0 1,-6 4 45,-2 0 1,1 1-41,3-1 1,4-5 95,0 5 1,4-3-79,-4 6 0,5-4-9,-1 1 1,1 3-16,-1 1 1,3-2-2,-3 2 1,2 0 19,2 4 1,-1-4-2,-3 0 0,2 0-136,-2 4 0,-1-2 66,1-2 0,0 3-91,3-3 0,-3 2 175,0 2 0,0 1 161,4 3 1,4-6-152,-1 6 0,5-6 128,-4 6 0,3-3-66,-3-1 0,7 0 123,-3-1 1,3 5-80,-7 0 1,3 3-41,-3-3 0,4 5-13,-5-2 1,-3 7-56,-4 1 0,0 2-8,4-2 1,-2-1-12,-2 5 0,3-1-18,-3 1 0,2 3 36,2-3 0,0 3 0,0 1 0,-2 0 22,-2 0 0,3 0-17,-3 0 0,1 0 0,-1 0 0,-1 1 19,-3 3 0,-3-1 9,3 4 1,-2-3-37,-2 4 0,-4 0-20,1 3 0,-5 1-9,4-1 1,0 1-5,0 0 0,3 1 49,-3 2 0,3-2 0,1 2 0,4-2 53,0-1 1,6-4-64,-2-1 1,2 1 16,2 4 1,0-1-49,0 1 0,-1 0-6,1-1 1,-4 2-24,0 3 1,-5-4-19,1 4 0,-3 1 17,0-2 1,-1 4 14,0-3 0,-1 3 116,-3-3 0,3 4-88,-2 0 1,0-2 13,0 1 0,5-1-13,-1 2 1,1 0 7,-1-4 1,-1-1 29,0-3 1,4-1-4,0 1 0,0 0 88,-4-1 0,-1 1-103,-2-1 0,4 1 122,-5 0 0,6-1-138,-6 1 0,-1 3 6,2 1 0,-2 0-24,1 0 1,2-2-12,-6 5 0,5-1 21,-5 2 0,6 2-19,-2-3 1,2 2-69,-2-2 0,3 2 73,-3-6 0,7 5 40,1-5 1,1-1 29,0-6 1,-4 2 144,3-2 1,-2-2-219,-2 2 1,-1 0 7,-3 3 1,2 0-15,-6-3 1,5 6-3,-5-3 0,0 4-148,-3-4 1,4 1 37,-1-1 1,0 1-41,-3 0 1,0 3 152,-1 0 0,1 2 3,0-1 0,3-2 1,0 5 0,6-5 102,-2 2 0,2-3-120,-2-2 0,3 1 15,-2 0 1,-4-2-50,0-2 1,-2 2 61,2-2 1,-4-2-164,4 2 0,-2-4 99,2 3 0,-4 0 34,4 1 0,2 2 25,1-2 0,2 1 7,-2-2 0,3 4 13,-2-3 0,0 1 129,0-2 1,1 4-165,-1-4 0,2 4 0,1 0 0,0 1-97,0-1 1,-1 0 49,-2-3 1,2 2-21,-3-2 0,-1 1 86,1-2 1,-3 2 3,3-5 0,-3 4 3,3-4 0,-4 4 160,5-5 1,-2 5-166,1-4 0,3 5 22,-3-1 0,3 2-155,1 2 1,5-5 100,-1 1 0,1 0-10,-1 4 0,1-1-18,3 1 0,2-5-18,-6 1 1,0 0 56,-4 4 1,4-1 29,0 1 0,-2-4 33,-2-1 1,-3 1 148,8 4 0,1-5-46,2 1 1,-1-4-99,1 4 0,0-4-145,4 3 0,-2-3-13,-2 4 0,3-4-178,-4 3 0,4-3-71,1 4 1,0-5-338,-1 1 1,-3 1 114,0-1 579,-5-1 0,18-13 0,-2-3 0</inkml:trace>
  <inkml:trace contextRef="#ctx0" brushRef="#br0" timeOffset="2783">4015 64 8214,'-16'-6'-875,"1"-6"656,-1 0 1,5-3 1195,-1 7-624,6-2 1,-3 10-397,5 0 0,0 5 113,4 7 0,0 3-24,0 1 0,0 4 126,0 0 1,0 5 118,0 2 1,0 6 130,0-2 0,4 3-47,0 5 0,5 8-26,-2 7 0,0 11-123,1 5 0,-1 11-233,5 1 0,0 10 140,-1 1 1,5 5-251,-1-5 0,1-1-105,-5-7 1,1-7 109,-1 4 1,5-5-35,-1 0 1,1-7-31,-5-8 1,1 1 259,0-1 0,0 5-97,4-1 0,-3-3 12,2-1 1,-3 1 14,-4-1 1,2 9 7,-2-2 1,1 0-63,-2-4 0,4-3-11,-3 4 0,2 2 23,1 2 0,1-2 17,0-6 1,3 3 202,1 4 1,-1 1-58,-3 0 1,-1-5 74,1 1 1,-6 0-209,-2 4 0,-3-1 7,-1 1 1,0-4-79,0-1 0,4 1 129,0 4 1,4 2 71,-4-2 0,5 0-33,-1-8 1,2 0 130,2-4 1,-1 3-119,1-3 0,-1 3 152,1-7 0,0-3-230,-1 0 1,5-2-100,-1-7 1,1-1-174,-5-14 1,-3-5-1221,0-6 466,-6-3 230,3-7 788,-5-1 1,-10-41-1,-3-9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07:02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23 384 7802,'-5'-7'907,"3"-2"-517,-6 6 1,5-3-69,-1 3 1,3 0-90,1-5 0,5 6-35,3-2 0,2 2-43,2 2 0,-1 0-120,1 0 1,0 2 5,-1 2 0,1 6 116,-1 5 0,1 2-277,0-1 0,-6 2-16,-2 5 1,1-4-84,-1 1 1,0-2 92,-4 1 0,0-2-116,0-6-35,0-4 24,-5-2 0,3-10 31,-1-3 1,1-7-66,2-5 0,2-6 251,1-1 1,0-1-43,5 1 0,0 6 338,3-2 1,-3 4-64,0-1 1,-5 8 34,5 4 1,-4 5 11,4-1 0,-2 8 103,2 4 1,1 7-162,-5 5 0,5 6-107,-1 1 1,2 4-519,2-4 1,3 0 238,0-4 0,1-1-560,-4-3 0,3-2 42,1-5 718,4-1 0,14-35 0,8-10 0</inkml:trace>
  <inkml:trace contextRef="#ctx0" brushRef="#br0" timeOffset="157">557 314 7802,'0'-18'0,"0"1"47,0 6 0,0 3 15,0 0 0,5 2-263,3-2 1,4-1-433,3 5 633,3 0 0,21 15 0,3 2 0</inkml:trace>
  <inkml:trace contextRef="#ctx0" brushRef="#br0" timeOffset="299">615 477 7802,'-1'-11'0,"-3"4"0,3-4 151,-3 4 0,2 0-126,2-1 0,11 5-188,4-5 0,10 0-160,2-4 1,5 1 322,-1-1 0,33-20 0,10-5 0</inkml:trace>
  <inkml:trace contextRef="#ctx0" brushRef="#br0" timeOffset="474">917 140 7802,'-1'-10'886,"-3"2"-729,2-2 1,-2 9-30,8-3 0,3 8-243,4 3 1,5 7-61,-1 2 1,6 8 60,-2 0 0,3 1 130,1-1 1,-4-1-958,-4 0 1,-2-1 940,-2-3 0,-14 3 0,-5-4 0</inkml:trace>
  <inkml:trace contextRef="#ctx0" brushRef="#br0" timeOffset="749">1149 187 7802,'5'-20'691,"3"1"1,2-6-508,2 6 1,4 7-149,4 5 0,3 4-75,4 3 0,1 1-117,3 3 1,-2 8-278,-6 7 0,-5 3 157,-2 1 0,-9 4 148,-3 1 1,-3-1 239,-1-4 0,-3-4 754,-1 1-267,-5-6-169,7 2 1,-2-10-168,8-6 1,4-11 31,8-8 1,7-4-179,8-4 0,2 1 97,2-5 0,8 0-581,-1-4 1,6 6-105,-6 1 1,-2 5-331,-1 4 1,-4 2-352,-4 6-128,-8 4 1280,-11 2 0,-28 5 0,-10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07:08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8030,'0'-11'-215,"0"-1"206,0 6 0,0 2 19,0 8 0,0 5-127,0 10 0,1 6-16,3 9 0,1 6-307,3 3 1,2 6 439,-2 1 0,6 12 0,3 9 0,2 4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07:08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 8051,'-4'15'-173,"1"1"1,-5 5-252,4-2 1,0 3 470,4 1 0,1 1-72,3 4 1,-1 0-505,5 3 529,-1 2 0,10-3 0,1 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07:08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0 8051,'-11'17'0,"0"-3"-713,4 5 0,-2 6-20,5 6 733,0 8 0,14 28 0,3 11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07:09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186 604 8068,'0'-12'-511,"0"1"1,0-6 598,0-2 1,0 2 1124,0 1-459,5 4-432,2 0 1,4 7-211,1 5 1,-6 6 83,-2 10 0,-3 3-195,-1 8 1,-1-1 128,-3 5 0,-2-5-204,-6 1 0,-3 0 65,-1-4 0,1 2-99,3-10 0,1 0-23,-1-3 0,-4-2 94,1-2 0,0-3-7,3-5 0,0-1-148,1-3 1,0-6 144,4-6 1,-2-4 110,5 0 1,-4-2 8,4-1 0,0 0-24,4 0 0,0 0 117,0-1 1,5 1-158,3 0 1,6 0 13,2 0 1,4-1-82,0 1 0,6 1 107,1 3 1,4-2-406,-4 6 0,4-5 94,-4 5 0,1 1-327,-1 6 0,-2-2 103,2 2 1,-4-1 77,-4 1 0,-2-1 408,-5 5 0,-1-5 0,-9-7 0,-4-9 0</inkml:trace>
  <inkml:trace contextRef="#ctx0" brushRef="#br0" timeOffset="158">488 267 8208,'4'-11'-229,"-1"-1"1,6 5-319,-1-1 0,-1 4 351,0-4 0,5 4 174,3-3 0,5 4-279,-5-1 301,6 3 0,12 6 0,10 1 0</inkml:trace>
  <inkml:trace contextRef="#ctx0" brushRef="#br0" timeOffset="309">592 418 8208,'-11'0'-182,"-1"0"-215,5 0 321,-3 0-39,9 0 1,1 0-7,8 0 1,2-4 120,2 1 0,30-17 0,8 1 0</inkml:trace>
  <inkml:trace contextRef="#ctx0" brushRef="#br0" timeOffset="725">824 163 8208,'-11'-12'0,"-1"5"192,0-1 1,5 0 20,-1-3 1,5 3 230,-1 0 0,3 0-131,1-3 1,1 0-67,3 4 1,3-4-37,4 4 1,2-4-1,3 0 1,1 3-298,2 0 0,3 6 113,-3-2 1,3 3-304,1 1 1,0 0 27,1 0 1,-5 6-111,0 6 0,-6 4 145,-1 8 0,-6 3 9,-6 0 0,-2 5 170,-6-1 1,-1 2 6,-10 2 1,-1-1 135,-3-3 0,5-8 53,3-8 0,2-3 549,1-4-461,6-3 1,2-6-107,8-3 0,7-8-141,9-7 0,10-4-256,5-4 1,8-2-8,-1-2 0,7-1 115,2 5 1,-2-4-93,-7 4 0,-2 4-133,-5 3 1,-7 10-127,-4-2 0,-2 9 496,-7-1 0,-10 8 0,-6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07:17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1004 7833,'-4'11'-22,"-1"2"1,-1 3-130,-4 3 0,4 9 270,-2 7 1,4 5 219,-3 7 0,4-1-245,-1 0 0,3-4 8,1-4 1,0-4-184,0-7 1,1-1 128,3-11 27,3-5 0,4-4-27,1-6 1,-1-9-5,1-3 0,3-9-30,1-2 0,1-5-93,-2-7 1,-1-1-62,6-3 1,-5 3 100,4-3 0,-4 3-86,0 1 1,-2 6 147,-1 2 0,-2 4-10,-2 3 0,-3 7 14,-5 6 0,0 5 129,0 2 0,0 7-78,0 8 0,-4 5 138,0 7 0,-1 1 21,1 3 0,3 2-141,-3-2 0,3 3-38,1 1 1,1 2-18,3-2 1,2-3-113,6-9 1,-3-2 97,2-6 1,-1 0-20,5-11 1,-2-6 141,-2-5 1,-3-9-80,0-3 0,-2-7-18,2-1 1,-3-5 3,-5 1 0,0 1-155,0-1 0,-1 0 42,-3-4 1,2 7-73,-6 5 1,-1 2 45,-7 9 0,3 0-180,-2 8 1,1 0 70,-2 4 1,3 5-93,-2 3 0,2 7-394,1 5 0,6-2 244,2 1 1,3 0 432,1 5 0,0-3 0,0-1 0,0 2 0,20-9 0,6 3 0</inkml:trace>
  <inkml:trace contextRef="#ctx0" brushRef="#br0" timeOffset="509">291 1271 7833,'12'-6'0,"-1"-1"0,1-9 0,-1 3-199,1-2 0,0-2 208,-1 2 1,1-5 301,0 5 1,-1-1-66,1 5 1,-1 3 19,1 0 0,-4 6 82,-1-2-176,1 2 1,2 9 47,-2 5 0,-1 4 2,-3 7 0,-3 1-102,3-1 0,-3 0-6,-1 0 1,0 1-133,0-1 1,0-1 39,0-3 1,0-2-190,0-6 94,0 1-56,0 0 0,0-7 18,0-5 1,4-5-60,0-7 0,3-5 1,-3-2 0,5-3 89,-1-1 0,1-3 52,-1 3 0,2-6 15,-2 10 0,2-4 16,2 7 0,-1 1-7,1 3 194,0 1-7,-1 4 0,1 2-89,-1 5 1,-3 1 69,0 3 1,-4 4-75,3 7 1,-3-2-44,4 3 1,-5 1 18,1-2 0,1 1 1,-1-5 0,1 1-27,-1-1-38,-3 1-57,4 0 1,-4-6 45,3-2 1,-1-4-185,5-4 0,-5-2 14,5-6 0,0-5 34,3-2 0,1-3 96,0-1 0,-2-1-8,-2 1 1,2 1 87,-2 3 1,-2 2 384,2 6 35,-5-1-292,2 6 1,-5 2 61,0 8 1,0 6-125,0 5 0,0 6-42,0-2 1,0 2-111,0-2 1,0 2-217,0-6 1,4 5 99,-1-5 1,6 1-36,-1-5 1,3-3-276,0 0 0,1-6 171,-1 2 1,2-2-472,3-2 0,-3-6-46,2-1 827,-2-4 0,-1-31 0,-1-9 0</inkml:trace>
  <inkml:trace contextRef="#ctx0" brushRef="#br0" timeOffset="1532">1127 980 7833,'0'8'350,"0"0"0,0 1 261,0 6 0,0 5-304,0 7 1,5 6-219,2 6 1,0 5-121,1-2 0,-1 4 69,5 0 1,-2 3-376,-2-3 0,1-2 194,-5-9 0,1-5 173,-1-3 0,-3-8-587,3-3-287,-3-9 1,-1-3 382,0-8 1,0-3 144,0-9 0,0-1 316,0-2 0,0-7 0,0 3 0,-1-8 0,-3 0 0,-2-2 15,-6-2 1,1-1-36,-1-3 0,0 3 190,1-3 0,-1 3 395,1 1 1,0 6-97,4 2 0,1-1 229,6 5 1,2 3-340,2 8 1,7 2-242,8 2 1,3-1 113,2 5 1,-1 1-15,0 7 1,-1 4-156,-3 8 0,-3 3-24,-8 8 0,-3 3-181,-5 4 1,-5 1 13,-3 0 0,-3-4-98,0 0 0,-1-5-336,1 1 0,3-7-61,0 0-967,0-6 1054,2 3 1,2-16 535,8-5 0,2-10 0,6-5 0,4-5 0,-1-3 0,6 2 0,-2-6 0,-1 0 0,1-4 0,-1 1 0,2 3 0,-3 3 0,-6 5 0,1 0 342,-1-1 173,-4 6 803,-2 2-869,-5 9 1,0 3-151,0 8 1,0 3-80,0 4 0,0 6-144,0 2 0,0 3-133,0 1 0,0-1 69,0-2 1,4 2-279,0-3 1,3-1 113,-3 1 1,4-8-23,-4 0 1,5-3 110,-1 0 1,-2-4 192,2-8 0,0-4-98,3-7 1,-3-4 112,0-4 0,-5 0 67,5 0 0,-5-4-19,1 0 1,-3 0-189,-1 3 0,-1 2 72,-3 3 0,-7 2-170,-4 6 1,-4 0-1,3 4 1,-3 2-116,3 5 1,-2 1-45,7 3 0,-3 2-257,6 6 1,3-1 102,1 1 1,3 0-69,1-1 0,1 5 88,3-1 0,2 1 386,6-5 0,-1 1 0,1-1 0,3-3 0,1 0 0,1-6 0,-2 2 0,2-2 0,2-2 0,2-2 0,-6-2 0,5-2-17,-5-6 0,4-3 102,-3-1 1,-1 0 260,-3 0 0,-2 3-15,-2-2 0,1 2-23,-5 1 1,0 5 278,-4-1 98,0 5-464,0-2 0,0 6-73,0 3 1,-4 3-142,0 4 1,0 5 61,4-1 0,0 5-66,0-5 1,0 2 66,0-2 1,0-2-325,0 3 0,0-3 30,0-2 1,2 0-340,1-4 384,4-2 0,6-5-49,2 0 1,-2-2 138,3-6 1,-4 0 11,0-7 1,4-2 131,-1 2 0,-3-6-122,-5 2 0,0-3 96,1-1 1,1 3 83,-6 1 0,1 1 533,-4-1 211,0 2 535,0 5-1059,0 6 1,-4 6-54,1 7 1,-1 5-402,4 4 1,-4 0 23,0 4 0,0 2-62,4-3 0,1-2-170,3-2 0,-1 2-467,5-2 1,-5 0 168,5-8 1,0 2-819,3-5 1445,1 0 0,20-45 0,6-11 0</inkml:trace>
  <inkml:trace contextRef="#ctx0" brushRef="#br0" timeOffset="2158">2020 853 7833,'0'-12'0,"0"1"315,0-1 636,0-5-186,0 4 235,0 2-607,5 6 1,0 10-176,3 2 1,-1 8-227,-3 0 0,-2 6-64,6-2 0,-6-1-57,2 1 1,-1-3 101,1 3 1,-3-5-280,3 2-8,2-3 1,-3-3 127,5-2 0,-4 1-180,3-5 1,1-2 81,4-6 1,-1-6-185,1-5 0,1-10 157,2 2 0,-2-3 104,3 3 1,0 0 185,0 0 0,-1-3 236,-3 3 1,-2 2 172,-2 9-181,2 1 155,-9 4 1,5 3-120,-6 8 1,-2 7-101,-2 4 0,3 2-133,-3-2 1,3-2-206,1 3 0,0-3 137,0-2 0,5-1-123,3-2 0,2-1 133,2-3 0,-1-3-27,1 3 0,4-4 115,-1-4 0,4 1 14,-3-4 1,3-3 130,-3-5 1,3 1-67,-4-6 1,1 5 181,-4-4 0,-5-1 69,1-3 0,-5 0 251,0 0 1,-1 5-594,-2 2 1,0 3 269,0 2-547,-5-1 0,2 6 209,-5 2 0,1 4-343,-5 4 0,0 2 337,1 6 0,-1 3 341,1 1 0,-4 6-320,4 1 1,-3 0 174,6 4 1,-1 1-223,1-1 0,3 1-233,5-5 1,0-1-141,0-3 0,5-4 205,3-7 1,3 1-66,5-5 0,-2-5-1,5-7 1,1-9-42,3-6 1,0-5 87,0-7 0,-1-5 64,-2-3 1,0-7-18,-4-4 0,-2-5 212,-6-7 0,1-9-158,-5-10 0,-2 5 122,-6 7 0,-3 9 3,-9 10 1,2 14 646,-5 17 1,3 11 1013,-3 12 0,5 12-817,-2 11 1,3 6-87,2 5 0,-1 8-326,0 4 1,6 10-140,2 5 0,3 10-1186,1-1 0,5 2-413,3-2 1339,7 10 0,-1-5 0,6 10 0,3 2 0,6 4 0,8 1 0</inkml:trace>
  <inkml:trace contextRef="#ctx0" brushRef="#br0" timeOffset="2567">1800 2094 7770,'-4'-15'-152,"0"0"-384,0 4 570,4 6 1,0 10 314,0 3 1,0 9-23,0 6 1,0 5-122,0 7 0,0-1-191,0-3 0,0 1-37,0-5 1,4 0-134,0-4 1,1-5-192,-1-2-31,-3-3 1,9-7 134,-2-2 242,-3-13 0,6-56 0,-5-22 0</inkml:trace>
  <inkml:trace contextRef="#ctx0" brushRef="#br0" timeOffset="2675">1834 1897 7772,'17'21'0,"1"5"0</inkml:trace>
  <inkml:trace contextRef="#ctx0" brushRef="#br0" timeOffset="3150">1985 2060 7942,'0'7'255,"0"1"0,2 1-255,1 7 0,-1 2 28,2 5 1,1 0 6,-1 0 0,3 0-82,-3 1 0,0-2 57,-4-3 405,5 3-155,-3-14-228,3 2 1,-5-17-73,0-4 0,1-10-140,3-6 1,2-5 137,6 1 1,-4-1 25,-1 1 0,1 2 59,4 6 0,-1 1-26,1 3 0,-4 0 322,-1 7-107,1 3-128,4 9 1,-2 6-91,-2 6 0,1 1-74,-5 6 1,0 1-17,-4 3 1,1-1-207,3-3 0,-3-1-3,3-2 1,-1-7-194,0 2-458,-1-2 589,8 3 1,-7-7 346,4-5 0,-4-6 0,1-10 0,1-2 0,-1-5 0,4-5 0,-5-3 0,3-8 0,-3-4 0,0-3 0,5-4 0,-2 1 0,2-6 0,5 8 0,-5 0 0,-1 13 560,-7 10 238,0 11 1,2 15-377,1 9 0,-1 11-12,2 9 0,1 8-183,-1 3 1,-1 4-242,-3 0 0,4 0-397,0 1 0,0-6 294,-4-2 0,4 1-276,0-2 0,0-4-127,-4-7 1,0-4-169,0-3 0,0-4 688,0-4 0,0-6 0,-11-26 0,-2-13 0</inkml:trace>
  <inkml:trace contextRef="#ctx0" brushRef="#br0" timeOffset="3709">2310 2071 7772,'2'-11'3,"1"-1"0,0 0-73,5 1 1,-1 1-27,5 2 1,0-3 293,-1 4 0,6-4-58,2 0 0,3 0-41,2 4 0,-1-4-109,0 4 1,-4 0-126,1 0 0,-6 0 117,1-1 1,-2-2-14,-1 2 1,-6 2 46,-2-2-72,-3 0 35,-1-3 1,-1 0-10,-3 4 1,2 2 118,-6 5 1,0 0 85,-3 0 1,-1 1 148,0 3 0,2 6-107,2 5 0,-2 2 55,2-1 0,3-2-158,1 5 1,3 1 32,1 3 1,0-5-317,0-3 0,5 2 102,3-1 1,2-2-275,2-7 1,3 3 59,1-7 1,4 1-58,0-4 1,0-5 154,0-3 1,0-7 97,-4-4 0,3 0 0,-3 0 0,-1-4 106,-3-4 0,-5 0 142,1 4 0,-5-1-36,1 1 1,-3 0 133,-1 0 1,-1 1 172,-3 2-200,-3 4 1,-4 5 7,-1 4 0,4 2 33,1 5 1,3 1-315,-4 3-181,5 2 0,-2 6 14,5-1 0,0 1 87,0 0 0,2-2-176,1-2 1,5 1 99,8-6 1,-4 5 142,4-4 1,1 4 49,-2-4 0,1 5 197,-5-2 0,3 0-83,-2 1 0,2 3 143,-6 5 1,-3 0 27,-1 0 0,1-2-25,-1 5 0,0 0-132,-4 0 0,0-2-325,0-6 1,0 1-468,0-1 1,1-4-393,3-3 176,2-3 1,6-2 881,0-3 0,-1-6 0,1-6 0,20-41 0,6-6 0</inkml:trace>
  <inkml:trace contextRef="#ctx0" brushRef="#br0" timeOffset="4158">3041 1816 7772,'0'-12'0,"0"1"-57,0-1 0,0-3-115,0-1 0,2 5 258,2 3 0,-2 0-65,6-3 0,-2 3 276,2 0-217,2 5-128,-3-2 218,-1 0 199,-1 4-301,-5-4 0,-1 5 19,-3 0 0,2 0 21,-6 0 0,4 4 51,-4-1 91,1 6 0,-4-2 5,4 5 0,-3-1-81,7 1 1,-5 3-103,4 1 0,0 4 0,4 0 0,0 0-124,0 0 0,0 0-310,0-4 1,1 3-188,3-3 0,3-5 264,4-3 0,1-6-101,0 2 1,3-2 126,0-2 0,1-3 71,-4-5 1,3-1 27,1-10 0,0 0 102,0-5 0,-5-3-22,1 0 1,2-5 161,-6 1 1,5-1 102,-5 1 0,-3 4-67,-1 7 0,-3 0 663,-1 4-134,0 6-257,0 5 0,0 6-131,0 3 1,5 6-79,3 6 1,3 4 16,5 0 0,-3 2 6,2 1 1,2-1-150,-2-3 0,1 3 45,-5-3 0,0 3-243,-3 2 1,-5-1 59,-6 0 0,-6 0-248,-11 0 0,0 1 21,-11-1 0,4-5-126,-4-3 1,5-2-425,-1-1-118,2-6 978,7-1 0,48-72 0,16-16 0</inkml:trace>
  <inkml:trace contextRef="#ctx0" brushRef="#br0" timeOffset="4375">3656 1236 7772,'-1'-12'99,"-3"1"1,2 0 399,-6 3-174,5 3 0,-6 12 387,5 4 0,-1 7-238,1 9 1,2 4-23,-6 8 0,6 1-451,-2 3 1,2 2 55,2-3 0,0 3 24,0 2 0,0-5-56,0 1 0,0-7-174,0-1 1,2-2-120,2-6 0,2-6-358,6-9 1,4-6-63,4-6 1,0-5 687,0-3 0,22-48 0,2-14 0</inkml:trace>
  <inkml:trace contextRef="#ctx0" brushRef="#br0" timeOffset="4558">3726 1387 7772,'-12'-6'0,"1"0"0,4-6 1014,3 1 0,11-1-692,8 1 1,5-1-646,11 0 0,4-1 53,3-2 0,6 1-203,-1-6 0,-3 2 435,-2-1 1,-3 2-59,-4 6 1,0 0-854,-8 4 949,-2 1 0,-35 22 0,-7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1:52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163 232 8028,'-5'-21'58,"-3"-2"1,-1 0 295,1 2 0,2 5-213,2 4 225,2 6-150,-3 0-318,5 6 1,0 6 89,0 1 1,0 5 182,0 3 1,-1 5 129,-3 7 1,-1 3-198,-3 4 0,-2 1-95,2 0 0,-2 0 66,-2 0 0,1 3-159,-1 1 0,2-4-27,2-4 1,-1-6 65,5 3 0,0-4-58,4-1 0,0-9-42,0-2 1,2-8 57,1 0 0,5-3 19,8-1 1,-2-4 15,5 0 1,0-5-128,5 2 0,-1-2 81,0 1 1,-4-1-52,1 5 0,-1-4 88,4 4 0,1-5-86,-1 2 1,0 0 45,0-1 0,-1 2-9,-3-2 0,2-2 1,-5 2 1,-1-1 16,-3 1 0,-2-2-7,-2 2 130,2-2 1,-9-2 96,3 1 0,-4-1-108,-4 1 1,-2 0 259,-6 4 0,1-2-69,-1 5 0,4 0 184,1 4-165,-1 0 0,-3 2 43,4 6 1,-2 1-193,5 10 1,-4 1-123,4 3 0,0 4-267,4 0 0,-4 0 132,1-4 0,-1 5-402,4-1 1,0 4 106,0-4 1,4 4 470,-1-4 0,17 10 0,-1-1 0</inkml:trace>
  <inkml:trace contextRef="#ctx0" brushRef="#br0" timeOffset="392">731 371 8028,'-5'-18'0,"3"2"-545,-6 4 431,5 5 0,-6 4 81,5 6 0,-3 9 81,3 7 1,-4 3-112,4 2 0,-1-1 227,1 0 0,3 0-69,-3 0 0,3 1 142,1-1 0,0-1-8,0-3 1,5-2 19,3-6 1,2 4-152,1-4 1,2 2-64,3-9 0,-2 0 20,5-4 0,-1 0-159,2 0 1,2-7 101,-3-4 0,2-2-25,-2-6 0,2-5-69,-6-3 1,1 0-18,-5 4 0,-4 0 44,-3 0 0,-3 1 53,-1 2 0,-1 4 4,-3 4 0,-3 6-279,-4 2 0,-2 2 84,-3 2 0,3 6 25,-2 1 1,2 4-190,1 0 0,2 1 55,2-1 1,-1 1 315,5 0 0,1-5 0,3 1 0,0 0 0,5-2 0,2-2 0,4-3 0,47-16 0,11-4 0</inkml:trace>
  <inkml:trace contextRef="#ctx0" brushRef="#br0" timeOffset="700">1172 232 8013,'-1'-10'16,"-3"2"1,2-1-71,-6 5 0,4 0-121,-4 4 1,4 2 316,-3 1 1,-1 9-90,-4 7 0,6 3-47,2 2 1,-1 0 47,1 3 1,0-2 104,4 2 0,1 1-77,3-1 1,4 0 11,7-4 1,0-5-85,4-2 1,0-8 43,4-4 0,5-3-117,-1-1 0,0-7 77,-4-4 0,0-6-18,0-6 1,-1-6-6,-2-2 1,-4 2-12,-4-2 0,-6 5 149,-2-1 1,-2 0-67,-2 4 0,-2-2-101,-2 10 1,-3 3 4,-9 4 1,3 6-230,-2-2 0,-2 4-32,2 4 1,-5 4-49,5 7 0,-1-1 127,5 6 1,0-5-143,4 4 0,-2-1 357,5 2 0,26 22 0,10 2 0</inkml:trace>
  <inkml:trace contextRef="#ctx0" brushRef="#br0" timeOffset="992">1683 116 7973,'-1'-12'-34,"-3"1"6,2-1 0,-4 6-39,2 2 0,3 5-115,-3 7 1,3 1-18,1 10 0,0 1 73,0 3 1,0 0 157,0 0 1,0 1-117,0-1 0,1-4 435,3 0 0,2-4-73,6 0 0,1-7 60,2-4 1,2-3-110,2-1 1,3-7-32,-2-4 0,2-7-118,1-9 0,-1-3 64,-3-5 0,-2 4 1,-6 0 0,-4 4-91,-3-4 1,-4 7-73,-4 1 1,-4 6-187,-7 9 0,-3 3-387,-6 5 0,-3 6 279,0 6 312,0 5 0,-17 42 0,-5 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1:55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163 128 7964,'-6'-26'0,"1"2"0,1 3-269,0 3 0,0 7-326,4 3 0,0 4 602,0-4 272,0 6 100,0-3 463,0 5-277,0 5 0,1 1-245,3 6 1,3-1-53,4 1 1,5 5 1,-1 2 0,2 3-400,-2 1 1,-2 2-186,3 2 0,-3-1-289,-2 5 1,1-6 201,-1 2 1,1 1-721,0-5 1122,-1 2 0,-20-43 0,-5-3 0</inkml:trace>
  <inkml:trace contextRef="#ctx0" brushRef="#br0" timeOffset="115">314 35 7964,'-12'-5'0,"-3"0"112,-1-3 0,-3 10-48,4 9 1,-6 11 31,2 9 0,-3 12-96,-1 3 0,-9 13 0,-6 8 0,-3 5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2:01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24 198 7964,'-7'-24'-1493,"-3"6"1506,9 7 635,-5 6 0,10 11-348,0 6 0,5 8-189,-1 7 1,1 6-44,-1-2 0,1 2-44,-5 2 0,1 0-2,-1 0 1,-3 2-22,3-2 1,-3 2-72,-1-6 1,0-3-106,0 0 0,0-1-223,0-4 1,0 1 397,0-8 0,5-32 0,2-11 0</inkml:trace>
  <inkml:trace contextRef="#ctx0" brushRef="#br0" timeOffset="132">186 407 7964,'0'-12'-616,"0"6"-615,0 0 1231,0 6 0,5 26 0,2 6 0</inkml:trace>
  <inkml:trace contextRef="#ctx0" brushRef="#br0" timeOffset="417">453 128 7384,'-6'5'-282,"2"3"1,2 4 548,2 3 0,2 3-207,2 5 1,-2 2-53,6 2 1,-4-3-206,3 3 1,-4 1-53,1-5 249,2 3 0,-10-8 0,3 5 0</inkml:trace>
  <inkml:trace contextRef="#ctx0" brushRef="#br0" timeOffset="863">604 186 7964,'-4'-17'0,"0"-2"0,-4-2 345,5 2 174,-1-3 1,5 10-303,3 1 0,4 1 15,7 6 1,-1-4-127,6 4 1,-5-5 125,4 1 1,1 2-69,3-2 0,0 6-38,0-2 1,-1 2-170,-2 2 1,1 2-309,-1 2 0,-3 6 220,-2 5 0,-3 6-197,-5-2 1,2 7 161,-5 1 0,-1 4-31,-7-4 1,-2 5 118,-6-1 0,-4-2-17,1-2 1,0 0 129,3-4 0,0 2 209,1-10 0,-1-3 1,1-5 1,3-4 536,0 1-533,5-3 1,-2-6-104,5-3 0,5-6-466,3-1 1,8-6 171,3 2 0,4-2-48,4 2 0,-1-6-88,5 6 1,0-6-117,4 6 0,-4 1 10,0-1 1,0 4-26,3 0 0,-5 2 38,-6 1 1,-1 6 376,-7 2 0,1 3 0,-4 1 0,-6 0 0,-11 5 0,-8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17:50:53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7935,'-8'0'0,"1"0"0,3 0 6,-4 0 1,4 0-251,-3 0 1,3 0 243,-4 0 0,0 11 0,-3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2:03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4493 174 7964,'0'-29'0,"1"3"202,3-5 1,2 7-82,6 1 1,6 5 688,5 6 0,7 6-361,8 2 1,5 14-255,7 9 1,2 14-105,2 9 0,-2 10-382,-6 6 1,-6 5 156,-5 7 0,-4 8 135,-12 3 0,-7 5-618,-20-1 0,-11 2 115,-16 6 0,11-43 0,-2-1-203,-5 0 1,0-1 704,-2 2 0,-1-1 0,-2-3 0,-1-3 0,-1 2 0,-1-1 0,-2-2 0,-1 0 0</inkml:trace>
  <inkml:trace contextRef="#ctx0" brushRef="#br0" timeOffset="498">164 1055 8028,'-11'-51'0,"-1"11"298,0 5 0,1 18 454,-1 21 0,1 14-639,-1 17 1,-1 17-601,-2 13 1,2 11 207,-3 13 0,5 8-58,6-42 1,2 2 0,0 5 0,1 1 390,0 5 0,4 0 0,4-3 1,4 0-47,2-4 1,4-2-1,6-5 1,5-2-172,3-2 1,5-4 0,7-3-1,5-6 118,4-3 1,3-6-1,7-3 1,3-6-70,4-7 1,3-5 0,4 0 0,1-5-1027,6-3 1,2-5 1139,3-5 0,0-2 0,3 1 0,1-1 0,2-4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2:09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24 337 7971,'0'-12'0,"-2"-3"0,-2-1 0,2-1-436,-6 2 0,6 2 300,-2-2 0,2 2 311,2 1 1,0 0-81,0 1 0,0-5 162,0 1 0,2-4 146,2 3 0,3-3-106,9 3 0,-2-3-77,5 3 0,-3 1-39,3 3 0,-5 2-211,2 2 1,1 3-20,-2 5 0,0 0-128,-3 0 0,-2 10 100,-2 6 1,-1 6-101,-4 5 1,-1-1-49,2 5 0,-7-4 25,-1 4 0,-5-6 96,1 3 0,2-4 93,-2-1 1,4-5 17,-3-2 151,4 2 122,-2-5 1,11-2-106,6-7 0,1-3 65,6-1 0,-1 0-65,2 0 1,0 0-21,-4 0 1,-1 2-189,-3 2 115,-6 2 0,-1 10-152,-5-1 0,-10 2-3,-5-2 1,-6 2-53,-2 2 0,-1 3-40,1-2 0,-4 0-163,0 0 1,4-4-33,4-4 1,4 0-167,0-1-576,7-4 517,3-2 585,10-5 0,38-47 0,13-11 0</inkml:trace>
  <inkml:trace contextRef="#ctx0" brushRef="#br0" timeOffset="267">488 151 7978,'0'-12'-476,"0"1"-802,0-1 1381,0 6 0,-4 11-56,0 10 1,-5 6 5,1 2 0,-1 4-93,2 0 1,-2 4 186,5-4 1,-4 0 46,4-3 1,1-2 69,7-3 1,4-4-118,8-7 0,2-3 173,5-5 1,4-6-146,0-6 0,4-5-54,-4-6 1,3-1-9,-7-3 0,1 2 9,-8-2 1,-6 1 26,-6-1 0,-3 4-84,-1 0 0,-6 1 3,-6 6 0,-1 2-176,-6 7 1,0 1-281,-5 6 0,1 7 388,0 4 0,-16 47 0,-3 17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2:40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2067 7874,'-16'-12'0,"3"-5"494,-3-2 1,3 2-76,2 2 0,3-2-22,0 1 1,6 1-135,-2 3 1,4 2-59,4 2 1,2-1-25,6 5 1,-1-3-85,1 3 1,3 0-19,1 4 1,-1 1 95,-3 3 0,0 4-234,-1 7 0,-4 8 13,-4 8 0,3 3-73,-3 1 0,1 3 19,-4 1 1,-4 4 108,1-5 0,-3 1-14,3-4 1,0 0-71,-5-1 0,2-4-8,-2-3 0,-1-4 43,5-3-79,-5-3 0,8-12 46,-3-5 1,4-7-224,4-8 0,6-3-21,6-6 1,4-4-105,0-3 0,2 2 65,1-2 1,0 5 57,0-1 0,-1 3 291,-3 5 0,2-1-143,-5 4 1,-1 1-48,-3 3 1,-1 6-67,1 2 263,-1 2 0,11-13 0,3-4 0</inkml:trace>
  <inkml:trace contextRef="#ctx0" brushRef="#br0" timeOffset="400">638 1811 7874,'0'-17'0,"0"1"-360,0-4 1,0 0 111,0 4 591,-5 1 0,-1 3-138,-1 1 1,0 4 349,3 3-476,-2 3 0,-2 1-48,0 0 1,5 4 109,-5 0 1,4 5 145,-4-2 1,6 4-137,-2 0 1,-1 1-21,1 0 1,0 4-205,4 4 1,-4 0 34,0 0 0,0 2-66,4-3 0,0-2-279,0-2-118,0 3 1,2-6 194,1-1 1,4-4-70,4-7 1,5-10 249,-1-6 1,5-5-66,-5-2 0,5 0 438,-5 0 0,1 1-48,-5 3 1,1-2 84,-1 5 1,0 5 678,-4 3-662,4 6 1,-9 3 105,6 10 1,-5 6-43,0 6 1,-1 1-322,-2-1 1,0 4-157,0 0 0,1 4-296,3-4 0,-3 0-60,3-4 0,-3 1-948,-1-1 1415,0 0 0,0-20 0,0-6 0</inkml:trace>
  <inkml:trace contextRef="#ctx0" brushRef="#br0" timeOffset="540">986 1776 7874,'-4'-19'0,"0"0"0,-4-1 10,5 9 1,-1 6-36,4 5 1,0 5 24,0 6 0,5 22 0,1 4 0</inkml:trace>
  <inkml:trace contextRef="#ctx0" brushRef="#br0" timeOffset="1051">1450 1452 7874,'0'-12'-78,"0"-1"-39,0-2 0,0 2 53,0-3 1,1 5-142,3 3 0,-3-2 371,3 2-133,-2-3 9,-2 0 0,0 3 133,0 0 1,-2 5 245,-2-5 0,-2 5-122,-6-1 1,5 3-9,-1 1 0,0 0-91,-3 0 1,-1 5-47,0 3 0,1 4-46,-1 3 1,1 3-228,-1 5 1,0 0-88,1 1 1,0-1 132,4 0 1,-2 0-123,5 1 1,-4-3 60,4-1 0,0-2-29,4-3 0,0-6 5,0 3 1,6-8 47,1 0 0,4-8 20,0-4 0,5-7 21,-1-5 0,4-2 53,-3-1 0,5 0-51,-2 0 1,2-3 206,-2 3 1,2-2 65,-6 10 0,0-1 202,-3 5 0,0 0-164,-1 4 0,-3 1 33,0 6 0,-6 9-61,2 3 0,-3 11 135,-1 1 1,0 6-141,0 1 1,-3 3-207,-1 1 0,-1 0-728,1-1 1,2 0 384,-1-3 1,0 1-1235,-1-5 1572,3 5 0,1-28 0,6-1 0</inkml:trace>
  <inkml:trace contextRef="#ctx0" brushRef="#br0" timeOffset="1366">1775 1208 7874,'-6'-8'1821,"2"0"-3411,2 6 744,2-3 858,0 15 1,6-1 189,1 10 1,4-1-110,0 2 0,1 0 231,-1-4 0,1 1-173,0-2 0,3-2 666,1 2 0,0-2-341,0-1 1,-3-4-85,2-1 0,-2 0-267,-1 1 0,-6-2-406,-2-2 0,-3-2 51,-1 6 0,-2-1-359,-6 0 0,-1 2-212,-10-5 0,3 4 303,-3-4 0,-1 0 98,-3-4 0,4-2 126,0-1 1,4-4 68,0-4 1,2-2 204,1-3 0,5 2 0,-1-5 0,5 3 0,-1-3 0,24-21 0,6-9 0</inkml:trace>
  <inkml:trace contextRef="#ctx0" brushRef="#br0" timeOffset="1482">1914 1092 7874,'12'-12'0,"-1"1"0,-3-5-15,0 1 49,0-1 0,3 6 116,1 2 0,-4-1-158,-1 5 0,-3 0-363,4 4 1,-4 0 208,4 0 1,-1 2-207,5 1 0,-1 0 368,1 5 0,5 5 0,1 5 0</inkml:trace>
  <inkml:trace contextRef="#ctx0" brushRef="#br0" timeOffset="1674">2483 1022 7875,'4'-11'0,"0"-1"-446,5 0 1,-3 6 55,6 2 0,3 4 163,1 4 1,4-2 226,0 6 0,-4-1 0,0 0 0,2 4 0,0 0 0,5 7 0</inkml:trace>
  <inkml:trace contextRef="#ctx0" brushRef="#br0" timeOffset="1841">2645 883 7875,'-11'4'-363,"-1"0"1,0 6 671,1 2 1,-5 4-344,1 8 0,-4 4-340,3 3 1,-3 2 170,3 2 0,1-1 203,3-3 0,6 7 0,1-2 0</inkml:trace>
  <inkml:trace contextRef="#ctx0" brushRef="#br0" timeOffset="2233">2877 628 7875,'0'-24'0,"0"5"0,0 0 281,0 5 0,0 3-196,0 11 0,6 7 159,1 8 1,0 3-122,0 5 1,1 1-139,4-1 0,-2 4 7,-2 0 0,2 4-3,-2-4 1,-2-4 230,2-3 1,-5-2-77,1 1 0,1-2-90,-1-6 1,3-3-5,-3 0 1,1-6-160,-1 2 1,3-8-29,4-3 0,1-9-172,-1-3 0,5-3 107,-1-1 0,5-4-17,-5 0 0,1-1 304,-5 5 0,0 0-132,-4 0 0,2 3 611,-5 1 0,0 9-202,-4-2 1,0 7 297,0-3-293,0 6-284,0 7 1,0 4-412,0 10 1,0 1 221,0 3 0,0 0-659,0 0 1,1 0 346,3 1 1,-1-1-421,5 0 1,-5-4 837,5 1 0,0-11 0,4 1 0</inkml:trace>
  <inkml:trace contextRef="#ctx0" brushRef="#br0" timeOffset="2558">3446 477 7875,'-4'-16'326,"0"1"407,-5-1-945,3 10 1,-1 6-2,3 8 1,-1 7-113,1 4 1,1 7 136,3 1 0,-2 0 53,-2-3 1,3 3 32,-3 0 1,3-5 116,1-7 0,1 1 57,3-5 1,3 2 306,4-9 1,2 0-6,3-4 0,-2-7-172,5-4 0,0-2 9,5-6 1,-5-2 50,0-6 0,-4 2-295,0-2 1,-2-1 127,-2 1 1,-4-4 120,-3 4 1,-3 0-96,-1 3 1,-5 6 123,-3 3 0,-3 3-300,-5 5 1,2 1 148,-5 6 1,3 6-662,-3 1 1,5 8 310,-2 0 1,3 6-655,2-2 1,3 7 909,0 1 0,21 21 0,1 1 0</inkml:trace>
  <inkml:trace contextRef="#ctx0" brushRef="#br0" timeOffset="2892">3875 245 7875,'-5'-20'0,"-3"1"0,2 1 0,-2 10 0,4 4 192,-3 8 1,0 8-343,0 7 0,-4 3-249,3 1 0,-1 6 192,2 2 0,-4-3 35,4-1 1,2-3 526,1 0 1,2-2-272,2-3 1,0 2 133,0-6 1,7-5 9,4-6 1,2-2 105,7-2 0,-1-2-198,4-2 0,4-3-157,0-9 1,4-2-63,-4-5 0,4 0 67,-4-1 1,-1 1 231,-6 0 0,-1-4-122,-8 0 1,2 0 39,-9 4 0,-1-1-61,-7 1 0,-4 5 242,-7 3 1,1 3-257,-6 4 0,6 3-338,-1 5 1,-2 5-97,1 3 1,-3 4-459,3 3 1,1-1 232,3 6 600,1-6 0,10 13 0,2-3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2:49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1694 7849,'-12'-5'110,"1"0"73,-1-3 1,5 2-78,-1 2-63,0 3-140,-4-5 157,1 6 1,3 0 21,0 0 1,6 6 103,-2 1 1,3 8 2,1 0 1,1 6-52,3-2 1,-3 4-16,3 4 0,1-2-154,-1 2 1,4-3 105,-4 0 0,3-1-145,-3 0 1,5-5-21,-1-2 1,-2-5-35,2-3 0,4-3 43,3-5 0,6-6-101,-2-6 0,2-6 56,-2-9 1,2-3 83,-6-5 0,3-3-15,-6-1 1,-3 0 67,-9 5 1,0 4 137,0 3 0,-9 5-115,-3 6 0,-7 2 129,0 10 1,-3 0-205,-2 4 0,6 2-345,3 2-812,2 2 1198,1 6 0,27 10 0,5 2 0</inkml:trace>
  <inkml:trace contextRef="#ctx0" brushRef="#br0" timeOffset="233">627 1451 7849,'0'-12'0,"-1"2"89,-3 2 0,3-2 148,-3 2 0,3 1-6,1 0 1,5-1 230,3-4 0,7 1-492,4-1 1,3 1-422,2-1 0,3-4-934,0 1 1385,5 0 0,18 3 0,11 0 0</inkml:trace>
  <inkml:trace contextRef="#ctx0" brushRef="#br0" timeOffset="374">778 1601 7849,'-11'0'0,"-1"-3"0,0-1 693,6 0 97,-4-1 1,13 3-933,1-1 1,12-4-1271,7-1 1412,5-2 0,54-33 0,-36 18 0,0 0 0</inkml:trace>
  <inkml:trace contextRef="#ctx0" brushRef="#br0" timeOffset="750">1428 708 7849,'0'-12'558,"0"1"-238,5 4 1,3 3 116,7 8 0,-2 9-362,3 10 1,-3 7-274,-2 9 1,1 1-63,-1 2 0,-3 7-358,0-2 0,-2-2-146,2-3 1,1-4 763,-5 0 0,10-7 0,-1-2 0</inkml:trace>
  <inkml:trace contextRef="#ctx0" brushRef="#br0" timeOffset="1183">1973 476 7849,'0'-20'-103,"0"1"0,0-4-155,0 7 0,0-3 690,0 4 965,0-1-930,0 5-244,0 4 1,-1 3-348,-3 8 0,2 3 29,-6 4 0,4 5 156,-4-1 0,4 7 50,-3 1 1,4 2-29,-1 6 1,3-4-202,1 4 1,0 2 39,0 2 0,1 1-361,3-9 0,-1-4 190,4-3 1,5-7-106,4-2 1,3-4 61,-4-7 0,6-11 194,-2-4 1,3-11 33,1-5 0,-3-2 162,-1-2 1,-3 1-92,3 3 1,-5-1 108,2 5 1,-9 5 1116,-3 7-881,3 7 0,-6 4 107,3 8 1,-3 8-236,-1 7 0,0 4-101,0 4 0,0 3-186,0 5 0,0-4-375,0 0 0,0-1 136,0 5 1,4-1-423,0-3 724,5-3 0,2-5 0,8 1 0</inkml:trace>
  <inkml:trace contextRef="#ctx0" brushRef="#br0" timeOffset="1767">2751 104 7881,'-7'-16'-68,"-3"-1"33,2-2 1,-1 6 497,2 5 1,0 2 298,3-2-797,3-3 114,-4 10-1084,5-4 746,0 5 0,0 1 143,0 3 225,0-3 0,0 6 495,0-3-340,0-3-20,5 4 1,-4-3-257,3 1 141,-3-1-26,-1 3-33,6-5-170,-5 0 0,5 0-41,-2 0 73,-2 0 362,3 0-176,-5 0-8,0 0-5,0 5-183,0-4 53,5 4-147,-4-5 0,4 2 116,-5 2-39,0-3 79,0 4 229,0-5 1165,0 0-1351,5 0-278,-3 0-151,3 0 132,-5 0 52,5 0 3,-4 0-305,5 0 417,-6 0 103,0 0 0,-21-15 0,-5-5 0</inkml:trace>
  <inkml:trace contextRef="#ctx0" brushRef="#br0" timeOffset="2333">1231 847 7845,'-2'-15'283,"-1"-1"356,1 6-270,-3 5 0,6 12 318,3 9 0,-1 7-562,5 12 0,-5 6-535,5 6 1,-4 4-1616,4 7 2025,-6 0 0,5-3 0,2 5 0,-3 5 0,1-1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2:53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1138 7799,'-11'5'0,"-1"6"-115,1 4 1,0 10-283,4-2 1,-4 8 74,4 0 322,1 2 0,1-3 0,5-2 0</inkml:trace>
  <inkml:trace contextRef="#ctx0" brushRef="#br0" timeOffset="542">302 477 7835,'0'-24'340,"0"1"0,0-4-165,0 0 0,0 5 194,0 7 0,-1 2 207,-3 1 282,2 6-1486,-3 1 482,5 5 1,-4 1-27,1 3 1,-3 2 158,3 6 1,0-1 233,-5 1 0,6 4-24,-2-1 1,2 4-124,2-3 0,0 4 6,0 0 1,6 2 73,1 1 0,4-4-70,0 1 0,5-2-86,-1 1 1,6 2-88,-2-6 0,3 4 73,1-3 1,1 3-405,-1-3 0,-1 4 54,-3 0 1,-3-2-86,-9 1 0,-2-3 135,-5 3 1,-6-5 79,-6 2 1,-4-4 146,-8 0 1,-3-2-85,0-2 0,0 1 316,4-5 1,5 0 56,2-4 0,5-7 38,3-4 1,3-5-92,5-3 0,1-4-82,3 0 0,6-1-13,6-3 1,4-2-2,0-2 0,-2 2 82,1 2 0,-3-1-100,3 1 1,-3-4 222,3 4 0,-9 5-135,2 6 0,-8 3-93,0 2-98,-3-1 1,-6 6-300,-3 2 0,-2 3 50,-2 1 1,-3 0-648,-1 0 540,1 0 426,3 5 0,11 1 0,2 6 0</inkml:trace>
  <inkml:trace contextRef="#ctx0" brushRef="#br0" timeOffset="934">685 326 7851,'0'-17'0,"1"-1"357,3-5 1,2 5-179,6 2 0,1 7 463,2 2 1,3-1-366,6-4 1,-1 4-357,0 1 1,-4 4 70,1-1 0,-2 3-245,1 1 195,-2 0 1,-7 5-115,-2 3 1,-3 7-201,-5 5 0,0-2 158,0 1 0,-5 4-83,-3 4 1,2 0-8,-2-3 0,6-1 102,-2 0 1,-2-4 173,3 1 0,-1-2 262,4 1 1,0 2 485,0-6 0,1-1-366,3-6 1,-2 2 212,6-2 1,3-1-149,0 0 0,3-4-564,-6 1 1,1 2 60,-1 2 1,-3-2-63,-5 2 0,0-4-5,0 4 0,-1 0-179,-3 3 0,1-3 64,-4 0 0,-1-4-72,-4 3 0,1 0-1115,-1 0 1453,0 4 0,-20-10 0,-5 4 0</inkml:trace>
  <inkml:trace contextRef="#ctx0" brushRef="#br0" timeOffset="1384">1335 140 7851,'0'-23'0,"0"4"0,0-1 0,0 6 526,0-1 0,-4 2-247,0 1 0,-4 4-269,4 1 153,-5 4-251,3-2 294,-6 10 0,2 2-53,2 4 1,2 1 48,2-1 0,3 2-101,-3 3 1,-1-2-140,1 5 0,0 1 11,4 3 0,-4 0-149,0 0 0,0 0 101,4 1 1,0-6-178,0-3 1,0-2 88,0-1 1,5-6 33,3-2 0,4-3-45,3-1 1,-1-5 63,6-3 1,-5-3 134,5-5 0,-6 3 37,1-2 1,-2-2 203,-1 2 0,-1-1-1,1 5 1,-4 0 219,-1 4 1,-3-2-133,4 5 1,-4 0 139,4 4 0,-6 1-148,2 3 1,1 6-48,-1 6 0,1 4-242,-1 0 1,-3 3-113,3 4 1,1-3-278,-1 4 1,0 0-18,-4-1 1,0 4-394,0-4 1,-4 0 118,0-4 0,-3-1-1016,3-2 1640,-5 1 0,18-44 0,-1-5 0</inkml:trace>
  <inkml:trace contextRef="#ctx0" brushRef="#br0" timeOffset="1499">1729 233 7856,'-1'-23'0,"-3"0"0,3 5 0,-4 6 0,10 33 0,1 11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5:20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581 511 8524,'16'-5'0,"-1"-3"-366,4-7 0,-4 2 441,5-3 1,-2-2 596,1-1 0,-7 1-133,-8-2 1,-4 5 184,-4-4 0,-8 4-753,-7 0 0,-8-2 59,-4 2 0,-7 1-170,0 6 0,-5-1 56,4 5 0,2 0 64,6 4 0,0 1 71,8 3 1,-2 4-34,10 7 1,3 6 109,5 10 1,4 1 250,-1 11 0,3-2 193,1 2 0,1 3-131,3 0 1,2 2-59,6 6 0,4-1-229,-1 1 1,4-3-167,-3-9 1,-1-3 145,-3-8-248,-6-3 1,-11-16 217,-10-8 0,-7-11 1,-5-12 1,-7-2-214,-4-10 1,-2 0 157,1-3 0,7-1-507,-3 0 1,9 1-72,3 3 0,2 3-305,10 5 1,-2 3 156,9 1 0,1 5-390,7-2 0,8 4 210,7 0 856,3 0 0,42-15 0,11-4 0</inkml:trace>
  <inkml:trace contextRef="#ctx0" brushRef="#br0" timeOffset="225">778 58 8464,'10'-11'0,"-2"-5"0,7 1 844,-7 5-394,-3 4 1,-11 9 73,-6 5 1,-6 10-50,-9 13 1,-8 9 166,-7 6 1,-7 11-36,-2 9 0,-4 8-615,1 8 0,24-40 0,-1 2 74,0 2 1,0 1 0,1 0-1,1 0-104,3-2 1,2-1 0,-21 37-390,10-19 0,1-7-95,3-12 1,4-4-734,8-8 0,2-9 356,6-11 899,4 1 0,-3-11 0,3 4 0</inkml:trace>
  <inkml:trace contextRef="#ctx0" brushRef="#br0" timeOffset="1158">1010 743 8551,'0'-12'0,"0"5"241,0-1 611,-5 5-490,-2-2 0,-4 12 176,-1 4 1,1 2-296,-1 7 0,2 0 50,2 7 1,-1-2-321,5 2 0,0-3 32,4 0 0,1-1 2,3 0 0,3-4 40,4 1 1,6-6-270,2 1 0,7-7-9,1-4 0,2-4-203,-2-4 0,-3-5 175,3-10 0,-2-2-63,-2-10 0,-1 0 124,-3-4 1,-3-3 76,-8-1 0,-3 2 75,-5 6 0,-5 2-2,-3 6 0,-8 1 27,-3 3 1,-4 7-49,-4 8 1,2 4 7,-2 4 1,3 3-169,0 4 1,6 6-576,3 2 804,2 8 0,12 44 0,2 16 0</inkml:trace>
  <inkml:trace contextRef="#ctx0" brushRef="#br0" timeOffset="1324">1149 906 8382,'-5'-7'91,"-3"3"0,2 3 196,-2 1 1,-3 5 206,-5 3 1,1 2-286,3 2 1,0 3-134,1 1 1,4 3-34,3-3 1,3 3-290,1-4 1,7 1-458,4-5 0,7 1 208,9 0 495,3-6 0,30-15 0,13-8 0,5-2 0,1 0 0</inkml:trace>
  <inkml:trace contextRef="#ctx0" brushRef="#br0" timeOffset="1508">2008 662 8382,'0'-12'26,"-5"2"73,-3 2 0,-4 6 276,-3 9 1,-4 6 215,-8 10 0,-2 7-93,-2 5 0,-1 1-170,5 7 1,-4 0-247,4 8 0,5-4 129,7 4 0,2-7-501,1-2 1,6-5-121,2 2 1,2-5-470,2-7 1,6-1 245,1-11 0,5-5 633,3-6 0,24-23 0,10-7 0</inkml:trace>
  <inkml:trace contextRef="#ctx0" brushRef="#br0" timeOffset="1657">1602 824 8382,'0'-11'-553,"2"0"877,6 4 0,5 3 899,10 8 0,6 3-768,2 9 1,6 3-211,2 8 0,3-1-308,-3 5 0,-2-5-461,-6 1 1,0-3 523,-8 0 0,-18-6 0,-12-2 0</inkml:trace>
  <inkml:trace contextRef="#ctx0" brushRef="#br0" timeOffset="2183">2843 836 8417,'-11'-12'-519,"3"5"-65,0-1 1,2 7 1252,-2 1 1,-6 5-128,2 6 0,-2 7-39,3 6 0,-6 0-219,-2 7 0,0-1-57,0 1 0,0 2 5,-4-2 1,3 3-95,1 0 0,6 1-254,1 0 1,6-1 104,6-3 0,6 1-76,6-5 0,6-1-19,9-7 0,-1-4-31,5-7 1,-1-3 120,0-5 0,3-1-131,-6-3 1,0-2 126,-4-6 0,-5-5-98,-2-2 0,-9-3 106,-3-1 1,-4 0-21,-4-1 1,-3-3 68,-9 0 0,2 2-66,-5 5 1,-1 2-49,-3 3 0,-1 6-99,-4-3 1,4 8-284,-3 0 0,4 4 16,3 4 1,-2 8 442,3 7 0,8 39 0,0 10 0</inkml:trace>
  <inkml:trace contextRef="#ctx0" brushRef="#br0" timeOffset="2492">3354 1196 8417,'-10'-12'0,"1"-3"25,-11-1 1,0 2 209,-7 6 0,1 3 113,-5 5 0,1 1 138,-1 3 1,0 8-278,8 7 1,-1 3-140,8 1 1,2 4-227,6 0 0,3 8 140,5-4 1,3 4-24,4-8 1,6 0 13,11-4 1,-1-5-221,0-2 0,4-7 52,0-1 1,4-7-4,-4-1 0,4-5-75,-4-7 0,-4-6 135,-3-5 1,-6-2-75,1-6 1,-3-3 105,-4-5 1,-6 0 40,-9 4 1,-4 1-10,-12-1 0,1 5 118,-9 3 1,-4 8-256,-3 3 1,-2 9 208,1 3 0,-5 37 0,-5 15 0,-6 3 0,-1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5:32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1555 233 7909,'2'10'-212,"2"-2"0,-3 3 85,3 1 0,-2 1 321,2 6 1,-3 6-65,3 5 1,-2 9-43,-2 4 1,3 2-95,1 1 1,4 2-11,-4 2 0,5 2 37,-1 2 0,1 1-4,-2-4 0,4 3-68,-3-4 1,-2 4 69,2-3 0,-6 0-151,2-1 1,-3-2 100,-1 2 1,0 6 17,0-2 0,0 1 53,0-4 1,2-2 7,2 5 1,-2 0-20,6 4 0,0-4 11,3 0 0,1 1-29,-1 3 0,5 0 19,-1 0 1,0 0 10,-8 0 0,4-4-40,-4 0 0,0 4-7,1 4 0,-6-4 26,2-4 1,-3 0 3,-1 4 1,4-1-43,0-3 1,0 3 31,-4-3 0,0 3-49,0 1 0,1 0 42,3 0 0,-1-4-89,4 0 1,1 0 44,4 4 1,-1 3-12,1-3 1,-2-1 26,-2-7 0,1-2 3,-5 2 1,4 2 38,-5-2 1,5 0-42,-4-3 1,0-1 157,-4 0 0,0 3-82,0-2 1,0 2 35,0-7 1,0 0-16,0 0 0,0 3 5,0 2 0,0 0-21,0-8 0,0 5-5,0-2 1,0 2 32,0-1 1,1-3-34,3-5 1,-3-1-117,3 1 0,-2-1-48,-2-3 1,0-3-146,0-5 0,-2 1 125,-2-1 1,3-1-64,-3-3 1,3-1-16,1-2 206,0-4 0,21-26 0,4-13 0</inkml:trace>
  <inkml:trace contextRef="#ctx0" brushRef="#br0" timeOffset="708">0 4770 7865,'29'5'0,"4"-4"0,6 3 0,5 3 4,-2 0 1,7 0 126,2 1 0,8-1-302,-1 5 0,6-4 123,-2-1 1,5 1 171,-1 4 1,6-5-299,2 1 0,1 0 252,-2 4 1,3-1-112,5 1 0,3-1 80,-3 1 0,-1 0-18,-6-1 0,1 1-57,2-1 1,7 0-142,-3-4 0,-1 2 57,-3-5 1,-3 4-80,3-4 1,3 4 219,1-4 1,-3-1-73,-12-3 0,2 0 128,-2 0 1,5 0-125,-2 0 0,-2 0 237,-9 0 1,-5-1-13,-3-3 0,1 3-93,-5-3 0,-2 2-118,-9-2 0,0 2-198,-1-2 0,5 3-140,0 1 0,-1 0 143,-3 0 0,-4 0 147,0 0 1,-1 0 72,1 0 0,-3 0 0,0-5 0,2-1 0</inkml:trace>
  <inkml:trace contextRef="#ctx0" brushRef="#br0" timeOffset="1726">1370 546 8562,'0'-7'-898,"-2"2"1455,-1 5-293,1-5-22,-3 4 0,5-3-96,0 8-79,0-3 1,0 9 1,0-2 1,0-1 61,0 0-39,0-4-78,5 7 72,-3-8-25,3 3 0,-5-7-25,0-1 1,0 0-45,0-5 0,0 0-1,0-3 1,0-6 31,0-2 1,4-3-15,-1-1 0,5-2 30,-4-2 0,5 1-15,-1-5 1,2 4-29,2-4 1,-1 2 27,1-2 0,-2-2 53,-2 6 1,1 0-28,-5 4 1,4-3 8,-4 3 0,3 2-59,-3 10 1,4-1-9,-4 1 1,5 0-5,-2 4 1,4 1 38,0 6 1,2 6-59,3 1 0,7 5 43,8 3 1,4 9-190,3 7 1,5 3-117,7 5 0,2 2-240,2 6 1,-2-1 532,-6 1 0,-41-37 0,-10-9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5:36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12 7699,'-6'0'-827,"1"0"0,5 1 828,0 3 9,0-2-26,0 3 15,0-5 0,1 0-2,3 0 9,-3 0 0,6 0 5,-3 0 37,-3 0 0,5 0 65,-2 0-14,-2 0 0,4 0 79,-2 0 27,-3 0-195,9 0 0,-3 0-6,4 0 1,1 0-5,0 0 0,-1 0-134,1 0 1,3 0 78,1 0 0,4 0 49,0 0 1,-2 0 159,1 0 0,4-1-109,5-3 0,-1 2 124,-4-2 0,4 3-80,0 1 1,5-4 113,-1 0 1,3 1-91,0 3 1,1 0-11,0 0 0,0 0-66,0 0 0,1 0-190,3 0 1,-3 0 32,2 0 1,2 0 73,-1 0 0,1 3 37,-1 1 0,-3 4-21,2-4 1,4 1 102,0-1 1,-2-3-48,-1 3 1,-3 1 30,-1-1 0,3 0-71,1-4 0,0 0 50,-4 0 0,-1 4-129,1 0 1,3 0 103,-4-4 1,3 3-298,-10 1 1,0 0 72,-4-4 1,-1 0-21,-3 0 1,-2 0 232,-5 0 0,-16-20 0,-4-6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5:40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1811 7855,'6'0'-237,"4"0"0,-3 1 296,4 3 1,1-2-97,0 2 1,3-3-19,0-1 0,5 0 122,-5 0 0,5 0-154,-5 0 1,6 0 10,-2 0 1,-1 0 34,1 0 0,0 0 24,0 0 1,3 0-10,-3 0 1,3 0 4,1 0 1,0 0 5,1 0 1,3-4 19,0 0 1,4-5-13,-4 1 1,4-2 18,-4-2 1,4 1-9,-4-1 0,5-3 0,-1-1 1,-3-3-16,0 3 0,-8-4-1,-1 0 0,1-5 0,3-2 0,-4 0-2,1 3 0,-5-3 10,5 0 0,-2-4-4,1 4 0,3 0 14,-3 4 1,3 0 32,1-1 0,1 1 6,-1 0 0,0 1-8,0 3 1,0-3 10,1 2 1,-1 0-40,0 1 0,1-3 16,4 2 1,-4 0-154,3 0 0,-2-4 136,-2 4 0,0-4-42,0 5 0,4-2 16,0 2 0,1-6 7,-5 6 1,0-7 29,0 3 0,-4 0 17,1-4 1,-1 3 17,4 5 0,-3-3 14,-1 3 0,-3 1 9,3-2 0,0 1-47,4-4 1,-1 3 15,-2 1 1,2 1-44,-3-1 1,3-3-10,1 2 0,-1-1-1,-3-3 0,3 1-11,-2 0 0,2 1 29,1 3 1,-4-3 1,0 2 1,-3 2 2,3-1 0,-5 1-9,2-1 0,1 1 72,-2 2 0,2 3-57,-2-2 0,0-2 52,4 1 0,-4 0-68,5 0 0,-1 3-6,4-2 1,0-2-80,1 2 1,0-5 95,3 5 1,-2-1-129,2 5 0,1 3 100,-1 0 1,0 4-12,-3-3 0,-1 4-8,0-1 1,4 3 161,0 1 1,0 0-92,-4 0 0,1 4 118,-1 0 1,0 5-152,0-2 0,-1 4 36,-3 0 0,2 5-99,-5-1 0,3 1 92,-4-5 0,1 2-113,-5 3 0,2-3 78,3 2 1,-2 2-17,5-2 1,1 5 56,3-5 1,4 6 24,0-2 0,5 2-54,-1-2 0,-1 3 1,1-3 0,-1 3 6,0 1 0,-1 5 4,-6-1 0,-1 0 139,-3-4 0,2-4-94,-6 1 0,6-1 4,-2 4 0,1-1-29,3-3 0,-2 3 19,6-2 1,-2-2-77,2 1 1,-2-3 71,2 3 0,-2-1-55,-2 1 1,-1 3 29,-3-2 0,-2 1-10,-6 3 1,1-4 14,0 3 1,-1-2 6,1 6 0,-1 2-26,1-2 1,3 4 2,1-4 0,3 5-44,-3-1 0,3-2 50,-3 2 1,3-5-47,-4 1 0,5 2 32,-5-2 0,1 0-22,-5-4 1,1 0-3,0 0 1,-2 1-4,-2-1 1,-2-4-41,-2 1 1,-3-1-130,3 4 0,1-1 31,-1-3 1,4 3 63,-4-2 1,3 2-275,-3 1 0,1 0 5,-1 0 1,-2-1-18,1-3 1,-1 2 149,-2-5 1,-2 3 220,-1-4 0,-9 1 0,-6-5 0</inkml:trace>
  <inkml:trace contextRef="#ctx0" brushRef="#br0" timeOffset="1350">151 1881 8405,'2'-12'-231,"2"1"1,-3 3-290,3 0 1,1 0 1248,-1-3 1,5 3-163,-2 0 1,0 2 222,1-2-234,-1-2-5,5 9-273,-6-5 1,3 8-161,-5 2 1,0 2-17,-4 6 1,-1 4-163,-3 4 1,-1 2 96,-3 1 1,-1 0-117,5 0 0,-3 4-601,3 0 0,0 0 337,4-3 0,0-2-614,0-3 1,4 2 956,0-6 0,36-15 0,5-8 0</inkml:trace>
  <inkml:trace contextRef="#ctx0" brushRef="#br0" timeOffset="1575">500 1730 8380,'-12'0'-696,"2"5"1537,2 3 1,-1 3-491,5 5 1,-4 3-374,4 8 0,-3-1-317,3 5 0,-4-1 244,4 1 0,-1 1-138,1-5 0,2 0 140,-6-4 1,5-1-787,-1-2 879,3-4 0,1-25 0,0-5 0</inkml:trace>
  <inkml:trace contextRef="#ctx0" brushRef="#br0" timeOffset="1859">778 1637 7094,'0'12'1827,"0"-1"-1177,0 1 1,-1 5-497,-3 2 0,3 8-44,-3 4 0,-1 4-104,1 4 0,-4-3-55,4 2 0,-4-2-289,4-1 0,-3-1-258,3-3 0,0-8 308,4-8 0,-1-3-796,-3-4 1084,3 2 0,6-50 0,8-6 0</inkml:trace>
  <inkml:trace contextRef="#ctx0" brushRef="#br0" timeOffset="2083">1033 1521 8285,'-6'12'-255,"-1"4"394,4 4 1,-5 7 169,-8 4 0,2 8-326,-5 3 1,3 3 129,-3 2 1,0-2-372,-5-3 0,6 6 119,3-5 1,-1-2 138,5-10 0,2-3 0,9-5 0</inkml:trace>
  <inkml:trace contextRef="#ctx0" brushRef="#br0" timeOffset="2800">1033 2612 8472,'0'-12'-81,"0"1"1,2 3 189,1 0 0,0 1 288,5-5 0,-4 4-56,3 0 0,-3 2 0,4-2 1,-4 2-84,4 2 0,-5 3 259,5-3-461,-5 2 0,2 4 92,-5 2 0,0 3 92,0 9 0,-6 2-35,-6 5 1,-1 5 230,-6 3 1,-1 3-187,-3 1 1,1 3-58,3 1 0,-2 1-65,6-1 0,-5-3-200,5 3 1,-1-5-31,5-3 0,1 0 104,2-8 0,3 2-696,5-10 1,0-3-202,0-4 654,0-6 1,0 2-379,0-8 0,1-2-369,3-6 1,1 1 218,3-1 1,2 0 768,-2 1 0,12-37 0,5-9 0</inkml:trace>
  <inkml:trace contextRef="#ctx0" brushRef="#br0" timeOffset="3117">1498 2635 8450,'-8'0'0,"0"0"0,0 7 203,-3 4 0,-2 7 211,-3 9 0,0 4 422,-4 8 0,0 3-411,4 9 1,1-2-185,3 5 1,2-5-262,2 1 1,-1-5 120,5-6 0,0-2-84,4-10 1,-1-3-379,-3-5-664,3-5-16,-4-2 216,5-7 1,0-6 189,0-3 635,0-3 0,31-66 0,7-16 0</inkml:trace>
  <inkml:trace contextRef="#ctx0" brushRef="#br0" timeOffset="3542">1579 2635 8450,'-12'-5'0,"-3"2"-435,-1-4 1,5 4-231,3-1 535,0 3 1,0 6-1,1 3 0,4 6 1569,-1 1 0,3 6-690,1-2 0,4 3-534,0 2 1,5-1-76,-2 0 1,4 0-136,0 0 1,1 1 5,0-1 0,-1-1-265,1-3 0,-1-2-175,1-6 1,0-3 198,-1 0 0,1-5-22,-1 0 1,5-6 143,-1-5 1,6-4 52,-2-3 1,-1-3 36,2-6 1,-2 1 19,1 0 1,3-4 25,-3 0 1,-2 0-48,-1 4 1,-5 1 275,-3 2-179,2-2 291,-3 9 1,-2 3-26,-5 10 1,-1 7 110,-7 8 0,0 8-35,-4 8 1,-3 4 172,0 4 1,3 2-135,4 5 1,2 2-94,-2 2 1,3-1-279,5 6 1,1-3 129,3 3 0,2-5-696,6-8 0,4-2-222,-1-5 0,0-5-1616,-3-3 2316,0-8 0,4-43 0,2-16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5:45.76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2176 1102 16128,'12'-7'-1418,"3"-3"1162,1 2 1,-1 2 170,-3-2-1,-1 0 1,1-3-180,0-1 0,-5 2 109,1 2 1,-4-2 159,4 2 0,-5 2-143,5-2 1,-1 4 25,0-4 113,4 0 0,-5-3 60,6-1 0,-6-3-125,-2-1 0,-3-4 179,-1 0 1,-5-7-19,-3-4 1,-7-4 125,-4-3 0,-5-5-167,-3-7 0,-2-3-6,-6-5 1,-1 4-89,-3 0 0,2 3 191,-6-3 0,1 5 58,-5-1 1,-3 9 136,0 6 1,-6 3-31,2 9 1,-7-2 57,0 10 1,-8-1-16,0 4 1,-8 5-111,-8-1 1,-6 5-37,-6 0 1,46 2 0,0 3-14,1 1 0,0 2 1,-4 0-1,1 2-126,-1 4 1,-1 2 0,-1 2 0,0 3-52,2 1 0,0 1 0,2 2 0,2 1-59,3 1 0,1 2 0,3 2 0,1 2-100,-31 36 1,39-28-1,3 1-243,-15 43 1,13 8-274,22 3 0,11 1 372,4-44 0,3 0 1,5 4-1,4-1-39,2 2 1,2-1-1,2 1 1,1-1 267,2-4 1,1-3 0,1 0 0,2-1 27,1-1 0,2-1 0,3-2 0,1-2-6,-1 2 0,0-2 0,1-4 1,1-1 117,37 26 0,1-10-6,2-5 1,7-7 306,-3 0 0,3-14-363,-3-5 1,0-7 8,0-6 1,-1-12-51,-2-10 0,-5-18-319,-7-9 0,-4-11-38,-8-13 1,0-10 23,-29 33 0,-3-3 1,-2-1-1,-3-1-178,6-49 1,-15 46-1,-3 0 199,-2 1 0,-2 0 1,-1-5-1,-1 0 84,-3 1 1,0 0 0,0-1 0,-1 0-381,-14-42 0,4 2 356,0 6 1,7 7-64,4 12 328,8 13 0,1 19 0,6 7 0,0 3 0,4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3:51:41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2913 4585 7816,'12'-22'-37,"-1"-4"1,1-4-401,-1-1 257,1-5 1,0-1-1,-1-6-118,1 0 1,3-8 272,1-3 0,4-8 35,0-4 1,3-8-224,4-8 1,3-8 228,-13 42 1,1 0 0,-1-5 0,0 0 89,1 0 1,-1 1-1,1 1 1,-1-1 96,0 2 0,1 0 1,-1 0-1,-1-1-82,0-1 0,-1 0 0,2-2 1,0 1 95,-2 0 1,1 1 0,-1 0 0,-1 1-79,2 3 1,-1-1 0,1 0-1,-1-1 15,2-2 0,1 0 0,3-2 0,2 1 22,0 0 1,0 1 0,2 1 0,1 0 40,-1 5 0,0-1 0,1 0 0,2-1-21,3 1 0,0 1 0,1-3 1,0 1 14,3 5 1,0 1 0,0 0 0,1 2-83,0 4 0,1 2 0,0-1 0,0 1-21,3-2 1,1 2-1,0 0 1,1 1-115,2 1 1,1 2-1,1 1 1,1 3 45,-1 3 0,0 3 0,1 0 0,1 1-11,1 3 0,2 1 0,-1 1 0,-1 1-87,2 3 1,-1 1 0,48-3-317,-5 9 0,0 1 121,-1 2 0,0 11-125,-3 4 1,-3 7 216,-4 5 1,-1 4 86,0 8 0,-1 7 318,-3 8 1,2 4-153,-6 4 0,-35-28 0,-2 2-12,-1 2 0,0 1 1,1 3-1,0 0 10,-1 0 1,-1 1-1,1 2 1,-1 0-35,-3 0 0,0-1 0,-2 2 0,1 1-16,1 1 1,0 1-1,1 2 1,-1 1-274,0 2 1,0 0 0,0 0 0,0 1 337,-2-3 1,0 0-1,0 0 1,0 0-60,0 1 1,0-1 0,1 1 0,1 1 133,-2-2 0,0 0 0,0 0 0,1-2-44,-5-3 1,0-1-1,2 0 1,0 1-162,-2-1 1,1 1 0,1-2 0,1 0 57,-1-2 0,0-1 0,31 37-107,4-14 0,4-3-373,7-7 1,14-10 446,-40-27 0,2-2 0,4 1 0,1-3 0,2-2 0,1-2 0,0 0 0,0-2 0,1 1 0,0-1 0</inkml:trace>
  <inkml:trace contextRef="#ctx0" brushRef="#br0" timeOffset="524">0 4736 7913,'0'-12'375,"8"4"-635,8 1 1,14-5-419,21-4 1,25-3 844,-28 11 1,4 1-1,10-4 1,3 1-555,9 0 1,3 1-1,6-2 1,3 0 528,4-1 0,1 1 1,3-1-1,1 0-354,-3 1 1,1-1 0,5 0 0,0 1 283,-30 3 1,0 0 0,1 1 0,4-1 0,0 0 0,0 1-261,1-1 1,-1 0-1,1 0 1,4 1 0,2-1-1,-1 0 268,0 0 1,-1 1 0,1-1 0,6-1 0,1 0 0,1 0-212,4 0 0,0 0 1,2 0-1,2-1 0,1-1 1,0 1 264,1 1 0,-1 0 1,1 0-1,-21 1 0,0 0 1,0 0-1,-1 1-128,25-2 0,-1 0 1,0 0-1,-23 1 1,1 0-1,0 0 0,0 1 92,3 0 1,0 0-1,0 1 1,1-1 0,1-1-1,1 0 1,0 0-1,-1 1-48,0 0 1,0 0 0,0 0 0,1 1 0,2-1-1,0 0 1,0 0 0,-1 1-65,-2 0 1,-1 0 0,0 0 0,0 0 0,1 1 0,0-1 0,0 0 0,1 0 35,0 0 1,0 0-1,0 1 1,0-1-1,0 0 1,0 1-1,0-1 1,0 1-77,-2 0 1,1 0 0,-1 0 0,0 1 0,0-1 0,0 1 0,0 0 0,-1 0-154,-3 1 0,-2 0 0,0 0 0,0 0 0,1 0 0,0 1 0,0-1 0,0 0 168,0 0 0,-1 0 0,1 0 0,-1 0 0,0 0 0,1-1 0,-1 0 0,0 0-21,22-1 0,-1-1 0,1 1 60,0 0 0,0-1 0,-1 2 0,-8 0 0,-1 1 0,0 1 0</inkml:trace>
  <inkml:trace contextRef="#ctx0" brushRef="#br0" timeOffset="1090">4561 210 7853,'-18'-52'0,"7"6"1142,7-1-274,3 6-456,1 22 0,1 15-119,3 23 1,6 15-39,5 12 0,6 12-34,-2 12 0,3 11-350,2 12 1,-13-40 0,1 2 281,-1 4 1,1 2 0,2 14 0,-1 4-452,1 6 1,-1 4 0,-3-21 0,-1 2 0,1 2 282,-1 6 1,0 2 0,0 2 0,0 5 0,0 1 0,1 1-321,0 3 0,0 1 0,1 1 0,0 0 0,0 1 0,-1-1 345,-1-2 0,0-1 0,0 1 0,2 0 0,0 1 0,-1-1 16,1 1 0,-1 0 0,0 0 1,0 1-1,0 1 0,-1-1-36,0-1 1,0 0 0,0 0-1,0 0 1,1 0 0,-1-1-12,0-4 1,0 0 0,0-1 0,2 4-1,0-1 1,0 1-41,-1 2 0,0 0 1,0 0-1,0 0 1,0 0-1,0-1-208,0 0 0,1 0 0,-1-1 1,-1-1-1,0 0 0,1-2 269,2-5 0,0 0 0,-1-1 0,-1 1 0,0 0 0,0 0 0,2-1 0</inkml:trace>
  <inkml:trace contextRef="#ctx0" brushRef="#br0" timeOffset="1908">1916 2995 7838,'0'-12'452,"0"5"-230,0-1 1,6 5-172,6-1 0,7-1 115,12 1 0,11-5 46,16 2 0,22-4-98,17 0 1,-39 3 0,1-1-314,6 0 0,2-1 0,3-1 0,2 0 253,1-1 1,1 0 0,3 1 0,2-1-329,1 1 1,2-1-1,5 0 1,0 1 308,2-1 0,0 1 0,5-1 0,0 0-271,-1 1 0,0-1 1,-26 3-1,1 0 1,1-1 356,5 0 1,1 0 0,0-1 0,3-1-1,1-1 1,0 1-247,3-1 0,1 0 1,0 0-1,0 0 1,0 0-1,0 0 260,-1 1 1,0 1 0,1-1 0,2 1-1,-1-1 1,1 1-91,1-1 0,1 0 0,-1 1 0,2-1 0,1 1 0,-1 0-40,-3 1 1,0 0 0,0-1 0,-1 0-1,0 1 1,-1-1-87,-3 2 0,-2 0 0,0 0 0,0 0 0,-2 0 1,1 0-272,-1 1 1,0 0 0,0 1 0,0-1 0,0 1 0,-2 0 41,-4 0 0,0 1 0,-1-1 0,1 0 0,0 0 0,-1-1 310,28-1 0,-1-1 0,1 1 0,0 0 0,-1 0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6:01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4148 1 7861,'-35'0'0,"1"11"299,-1 9 0,-3 20 401,4 18 1,1 23-258,21-30 0,1 2 0,1 9 0,2 3-648,0 7 0,1 3 0,0 8 0,2 3 372,1 4 1,0 1-1,2-24 1,0 0 0,1 1-334,1 2 0,0 1 0,0 0 0,-1 4 1,0 1-1,-1 0 228,1 6 0,0 0 0,-1 2 0,0 3 1,-2 1-1,1 0-326,1 2 1,-1 0 0,1 1 0,-2 0 0,1 1 0,-1-1 241,1 0 1,-1-1-1,0 0 1,-1 1-1,0-1 1,-1 1-154,1 1 1,0-1 0,0 1 0,-2-2-1,1 1 1,-1-1 105,2-5 0,0 0 1,0 0-1,-1-3 1,-1 0-1,1-2-498,0-7 1,2-1 0,-2-1 0,0-3 0,-1-1 0,1-1-36,-2 28 0,0-2 602,-2-6 0,0-2 0,3-8 0,0-1 0,-3-3 0,0-1 0,1-1 0</inkml:trace>
  <inkml:trace contextRef="#ctx0" brushRef="#br0" timeOffset="476">110 3610 7858,'-28'0'0,"3"0"0,-2 0 0,9 5-571,6 3 1,12-2 342,12 2 0,11-4 245,12 3 0,14-4 119,9 1 1,14-3 191,5-1 1,12-1-377,-38-1 0,3 0 1,9-1-1,3 0 209,10-3 0,3 0 1,11-2-1,3-1-232,-26 3 0,1-1 0,2 1 0,5 0 0,1 0 0,2 0 268,5-1 0,1 1 0,1 0 1,5-1-1,2 1 0,0 0-334,2 0 0,0 0 0,1-1 1,-21 2-1,1-1 0,1 1 1,-1-1 188,24 0 1,0-1 0,1 1 0,-22 0 0,1 1-1,1-1 1,0 0-268,3-1 1,1 0 0,1 1 0,0-1 0,2-1 0,2 1 0,-1 0 0,1-1 228,1 0 0,-1-1 0,1 0 0,1 0 0,0 1 0,1-1 0,0 1 0,0 0-135,-1 0 1,0 0 0,0 0 0,0 1 0,1-1 0,1-1 0,0 1-1,0 0 83,2 1 0,1 0 0,0 1 1,0-1-1,0 1 0,-1-1 0,1 1 1,-1 0-24,-2 0 1,0 1 0,-1 1 0,1-1 0,-1 1 0,1 0-1,-2 0 1,1 1 32,-5 0 1,0 1-1,0 1 1,0-1-1,-1 0 1,1-1 0,-1 1-1,0 0 0,0 1 0,1 0 1,-1 0-1,-1 0 0,1 0 1,-1 0-1,0 0 0,-1 0 71,-4 1 1,-1 0-1,0 0 1,0 0 0,-1 0-1,0 1 1,0-1-1,-1 1-70,18-1 1,-1 2 0,-1-1 0,-2 1-1,-1 1 1,0 0-36,-3 2 1,-1 0 0,0 1-1,-2-1 1,-1 2 0,-1 0-12,-5 1 1,-2 1 0,1 1 72,0 0 0,0-1 0,-2 2 0,24 4 0,0 2 0,-31-6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6:02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3029 8000,'11'4'448,"1"0"1,5 3-233,2-3 1,8 5 18,4-1 1,8 5 71,3-1 1,9 1-26,3-10 0,4 1 92,4-4 1,2-5-86,6-3 0,-5-7 0,1-4 0,-4-5-158,4-3 1,-3-2 104,-1-6 0,0 0-202,-8 0 0,-1 0 9,1 1 1,-1-5-25,1 0 0,-4-1 2,-7 2 0,2 0-61,-2-4 1,0-5 88,0-3 0,1-2 163,-6 2 1,5 2 59,-4-2 0,3-2-93,-3 2 1,0 4-185,-5 3 1,1 1 117,0-5 0,-1-1-92,-3-2 1,1 1-36,-5-5 1,1 4-155,-1-4 0,2-4 9,2-4 0,1 1-63,-5 7 0,5-3 150,-1 3 1,6-1 220,2 0 0,0 4 58,-4 4 1,-1-3-45,1 0 1,4-4-106,0 3 0,4-4-67,0 1 1,-2-3-236,2-1 1,2-3 128,1 3 0,3-1 73,-6 9 0,6 0 7,1 3 0,4 2-7,-3 2 1,-1 7 252,-4 5 0,5 4 19,-1-4 1,9 6 19,-1-2 1,3 2-158,-3 2 1,4 4-27,0-1 1,2 7 35,-6 2 0,1 4 1,-8 7 1,3 2-79,-4 1 1,4 8 39,-3 4 0,0 7 48,-1 1 0,3 6-61,5 5 0,-1 10-100,-3 3 0,-1 7-30,-3 0 1,-2 9 185,2 7 0,2 5-4,-2 6 0,1 5-184,-28-42 1,0 1 0,0 3 0,-1 1 144,-1 1 1,1 1 0,2 2 0,-1 1 72,-1 0 0,-1 0 1,3-1-1,0 0-211,-3-5 1,0 0-1,3 0 1,2-2-149,29 36 0,-24-41 1,3-2 148,36 26 0,7-9 189,1-18 0,8-4 39,7-7 1,-43-13 0,2-2-402,1-3 0,2-3 0,4 0 1,-1-1 15,0-3 0,1-1 0,4 2 0,1 0-108,0-1 0,0 0 0,5 0 0,0 1 16,-1-1 1,-1 0 0,2-1 0,-1 0-603,-2 3 0,-1 0 0,4-2 1,2 0 106,2 2 1,1-1 814,3-1 0,0-1 0,2 2 0,0-1 0,2-1 0,0-2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6:06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141 301 7972,'-15'47'0,"-1"7"0,2 11 336,1 11 0,1 17-5,1 4 1,7-47 0,0 1-202,0 2 1,0-1-1,3-1 1,0 0-654,-3 45 0,4-5 228,4-14 1,-3-1-184,3-2 0,-1-2 406,0-3 0,-1-8 72,2-18 0,-8-19 0,-3-8 0</inkml:trace>
  <inkml:trace contextRef="#ctx0" brushRef="#br0" timeOffset="718">141 138 7972,'-4'-22'0,"0"3"0,-1-2 230,1 6 0,3-1 255,-3 5 0,3-6-352,1 9 0,4-1-169,0 13 0,5 9 333,-2 10 0,-1 12-55,-3 11 1,-1 12-72,-2 12 1,0 9 22,0 6 1,-7 1-609,-4-1 0,-5 7 408,-3 5 1,8-48-1,0 0-562,-8 40 0,2-6 42,1-13 0,7-12-1059,2-8 1585,4-7 0,-3-6 0,7-5 0,4-10 0,1-9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6:09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93 291 7972,'-5'-12'0,"4"1"-199,-3-1 0,-1 1 79,1-1 1,-4 0 530,4 1 1,0 3 31,4 0-719,0 6 215,0-3-60,0 15 1,-1 4 268,-3 13 0,2 3-70,-6 5 1,4 1 147,-4 2 0,2-2-152,-2 3 1,-1 1-42,5-1 0,0-4-68,4-4 1,0-7-501,0-1 271,0-5 0,2-18 91,2-7 1,2-11 29,6-13 1,-1-2 5,1-9 1,-1 4 237,1 0 1,-4 7-172,-1 4 733,1 2-405,4 12 0,-2 13 17,-2 16 1,1 15-180,-5 7 1,1 11-237,-1 6 0,-3 5-509,3 2 0,1 3 300,-1-7 0,1-4-61,-1-12 0,-1-4 410,4-11 0,1-26 0,4-15 0</inkml:trace>
  <inkml:trace contextRef="#ctx0" brushRef="#br0" timeOffset="259">581 175 7970,'-12'1'0,"0"3"0,-3 3-3,-1 4 1,1 10 65,3 2 1,2 12-109,2 0 1,-1 2 86,5-2 1,2 2-78,6-2 1,3-3 153,9-9 1,1-5 144,2-2 1,3-3-62,-3-2 1,2-3 129,-2 0 0,-2 0-385,-5 3 0,-2 5 112,-2-1 0,-3 6-540,-5-2 0,-1 7 263,-3 1 0,-4 4-267,-8-4 0,-2-1 52,-5-7 1,-4-3 431,0-9 0,-41-38 0,-7-14 0</inkml:trace>
  <inkml:trace contextRef="#ctx0" brushRef="#br0" timeOffset="384">372 558 7970,'0'-23'0,"0"-1"194,0 1 0,1 0 378,3 0 0,6-4-232,6 0 0,9-6 12,3 2 0,4 3-119,3 1 0,7 8 0,1 3 0,4 5-233,-4 3 0,48-13 0,-38 12 0,-1-1 0</inkml:trace>
  <inkml:trace contextRef="#ctx0" brushRef="#br0" timeOffset="559">1103 1 7970,'-8'0'126,"0"0"0,1 1 168,-5 3 1,6 9 326,2 10 1,-2 7-240,3 8 0,-1 5-346,4 7 0,4 3 47,-1 5 1,5-4-747,-4 0 1,4-5 315,-4 2 0,0 0-602,-4 0 1,0-8 125,0-8 823,-6-5 0,-41-27 0,-16-6 0</inkml:trace>
  <inkml:trace contextRef="#ctx0" brushRef="#br0" timeOffset="692">859 442 7945,'-8'-11'0,"1"4"349,-1-4 0,-2 9-13,2-6 0,4 6-374,8-2 0,4 2-396,7 2 0,-1 0 434,6 0 0,35 0 0,13 0 0</inkml:trace>
  <inkml:trace contextRef="#ctx0" brushRef="#br0" timeOffset="800">1265 337 7945,'-7'0'0,"-1"0"-586,5 0 586,-2 0 0,26-10 0,4-3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6:11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98 7945,'0'12'-315,"-4"4"-40,0 4 0,-4-2 567,5 1 0,-1 4-44,4 4 0,0 1-220,0-5 1,0 0 81,0 0 0,0-1-248,0-3 0,0-6-182,0-5 330,0-5 0,5 1 139,3-8 1,-2-8-81,2-7 1,3-5 69,5-3 0,3-1-89,-3-3 1,3-2 114,-3 2 1,4 1-21,0-1 1,0 3 1,-1 1 0,2 1 28,-5 10 1,3 1-2,-4 3 0,1 7-57,-5 5 1,-3 8-6,0 11 1,-5 6 146,0 9 0,-1 5-117,-2 0 1,-2 0 66,-1-5 0,0 1-50,-5 0 1,6-2 118,-2-2 0,2-7-9,2-9-71,0-2 0,6-7-15,1-2 1,5-9-153,3-6 0,3-11-256,6-9 0,3-3 143,0-1 0,4-1-5,-4-2 0,0 3 112,-4 0 0,3 1 38,-3 7 1,2 7-36,-10 8 47,1 6 1,-6 8 87,-2 6 0,-3 5-85,-5 10 1,0 2 244,0 2 0,0 1-59,0 3 1,0 1-27,0-5 0,0-1-83,0-7 0,0 2-13,0-5 0,1-5-11,3-3 0,2-7-89,6-1 1,1-6 29,2-10 0,0-2-162,4-5 1,2-5-75,6-3 0,-3-3 81,3-1 0,-2 2 241,-2 2 0,-1 4-135,-3 7 1,2 5 151,-6 7 0,-3 4-15,-4 8 1,-2 8 97,2 7 0,2 7-85,-2 1 0,2 4 183,2-4 0,-1 3-328,1-7 1,5 3 81,2-7 0,3-3-574,1-5 1,11-1 543,4-6 0,18-16 0,10-8 0,5-2 0,1-1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6:17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12 128 7940,'-5'-6'-1503,"3"-5"1503,-3 10 0,5-4 0,0 5 0,0 0-257,5 5 0,-2-4 203,5 3 493,-6-2-184,3-2 807,-5-6-146,0 5-428,0-9 1,0 7-12,0-5 21,0 6-145,0-8 0,0 7-133,0-5 1,-1 6 361,-3-2-132,3 3-399,-4 1 0,5 2 70,0 6 0,4 5-37,-1 10 0,7 1-70,-3 4 1,7 1-299,2 6 0,-1-5-93,-3-3 0,3 1 163,1-1 0,3-6-26,-3-10 1,-1 0 87,-3-7 1,3-3 5,1-9 0,3-6-9,-3-13 1,4-3-58,0-5 0,-4-3 204,0-1 1,-3 0-85,-2 5 1,1 4 361,-1 3 1,-4 4 44,-3 3 153,-3 9 1,-2 5-192,-3 6 0,-3 11-52,-4 4 1,-2 7 1,-2 5 0,0 3 31,-4 5 1,1 5-90,-1 2 0,-2 3-309,6 2 1,-4 1-856,8 2 0,-2 7 118,9 4 877,0 6 0,27 16 0,11 12 0,-10-24 0,-1-1 0,1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6:19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128 720 7936,'-28'10'0,"3"3"195,-2 11 0,5 9 378,7 6 0,4 5-284,11 2 1,2 4-69,2 1 0,3-2-404,9-7 0,2-4 206,5-11 0,5-5-135,3-11 1,7-6 131,0-5 0,0-6-285,-7-10 1,2-6 13,-2-5 1,1-5-165,-1 1 0,-4-1 95,-7 1 1,2-1-5,-3 5 0,2 1 71,-2 7 0,-1 1 253,-2 2 0,-4 3 0,4-2 0,-3 2 0,-2 1 0,-4 6 0,-2 1 0</inkml:trace>
  <inkml:trace contextRef="#ctx0" brushRef="#br0" timeOffset="382">627 801 7936,'0'-11'-555,"-4"-1"583,0 1 0,-3-5 158,3 1 1,-5-2 152,1 1 0,1 0-130,0-4 1,4 2 16,-1 3 1,2 3 282,-2 1-249,3-1 1,-3 12 32,8 0 1,2 12 112,6 11 0,-1 5-227,1 7 1,-1 5-165,1 2 1,0 4-593,-1 0 1,1 0 386,-1 1 1,-4-6-513,-3-2 1,-3-8-157,-1-4 488,0-8 0,-5-10 66,-3-13 1,2-12 25,-2-15 0,4-8 155,-4-4 1,5-2 248,-5-1 1,4-1 188,-4 1 1,6-3-150,-2 3 1,2 2 360,2 9 1,0 7-220,0 4 1,2 8 120,2 8 0,3 3-20,9 5 1,2 6 100,5 6 1,5 6-344,3 9 1,-2 3 77,-2 4 1,-4 5-271,-4 0 1,-3 8 77,-8 0 0,-3 3-674,-5 0 1,-3-2 23,-5 2 0,-4 1-207,-12-5 0,5-8 396,0-15 0,3-7-10,-3-8 1,10-4 67,1-8 1,5-9 151,3-10 0,12-10 198,7-10 0,5-2 0,7-1 0,-4-5 0,2-7 0,5-4 0,-1 0 0</inkml:trace>
  <inkml:trace contextRef="#ctx0" brushRef="#br0" timeOffset="640">1010 685 7936,'4'-11'0,"0"-1"0,0 6 0,-4 2 797,0 8 0,3 7-256,1 9 1,0 2 432,-4 1 1,4 5-731,0 3 0,1 3-596,-1 0 0,-3-3 11,3 0 1,-3-5-329,-1 1 1,4-4-282,0-3 564,0-9 1,-4-12-7,0-11 0,-4-7 4,0-12 1,-1-5 438,1-10 0,2-2 120,-6-2 1,4-2 194,-4-2 0,6 2-120,-2 6 0,3 1 163,1 2 1,0 5-25,0 7 0,1 7-100,3 9 1,7 3-261,9 5 0,2-2 146,1 5 1,0 0-865,0 4 0,-5 10-51,-2 6 0,-5 6 744,-3 5 0,-23 30 0,-11 13 0,-3 9 0,0 0 0</inkml:trace>
  <inkml:trace contextRef="#ctx0" brushRef="#br0" timeOffset="732">1080 743 7936,'-11'18'0,"7"3"716,-7-5-34,7-6-262,-1-5 0,15-11-4,6-6 1,6-5-6,5-6 1,2-4-147,6 0 1,5-7 78,3 0-344,12-6 0,15-11 0,12-7 0,-20 17 0,0 0 0,0-1 0</inkml:trace>
  <inkml:trace contextRef="#ctx0" brushRef="#br0" timeOffset="1425">1045 418 7947,'-12'-5'0,"2"3"183,2-6 0,-1 4 36,5-4 697,0 1 0,10-5-426,1 0 1,9 1-374,3-1 1,6-5-328,6-2 1,2-3-1306,13-1 1515,3-5 0,19-18 0,10-10 0,-22 14 0,0 0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5:16:18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128 115 7939,'-12'-16'0,"1"1"370,-1-1 0,7 10 113,5 2 1,10 13 371,9 7 0,9 9-1011,2 6 1,4 3 96,1 1 1,1 1-904,3 3 1,-3-3 481,2 2 0,-7-2-249,-4-1 0,-3-10 57,-5-6 672,-7-5 0,-28-54 0,-10-13 0</inkml:trace>
  <inkml:trace contextRef="#ctx0" brushRef="#br0" timeOffset="99">383 115 7939,'-5'-35'0,"-2"3"0,-4 5 0,-2 10 718,-2 13 0,0 12-327,-4 11 0,-4 12-218,-4 19 0,-2 14-352,2 9 1,1 11-2722,-4 5 2900,15-42 0,-1 3 0,-9 13 0,-1 4 0,-1 4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18:12:41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8388,'11'-18'0,"6"1"0,3 6 0,3-1-372,4 0 0,8 6 301,7 2 1,5 3 508,3 1 0,5 1-252,11 3 0,4 2-59,7 6 0,4-4-291,1 0 0,5-1 231,10 5 1,-46-7-1,0 0-30,1-1 0,0 0 1,2 1-1,-1 0 32,-2-1 0,-1 0 0,2 1 1,0-1-85,2 0 0,1 0 1,-1 1-1,1 0 18,1-1 1,0 0 0,1 0 0,0 1 19,-3-1 0,0 0 0,3 0 1,0 1 49,-1-3 0,0-1 0,3 2 0,0 0-187,1-1 1,0 0 0,0-2 0,0 1 172,-2 1 1,0 0 0,3-1 0,0 0 5,0 1 0,1 0 0,3-1 0,1-1-70,-1 2 0,1 0 1,-2 1-1,0-1 64,-2 0 1,-1 0-1,1 0 1,-1 0-103,1-2 1,0 0-1,2 1 1,1-1 23,-3 2 0,-1 0 0,2-1 0,-2 0-34,-2 1 1,-2-1 0,1 0 0,0 0 42,0-1 1,0 0 0,1 0 0,0 0-1,-3 0 1,0 0 0,0 0 0,-1 0-13,41 0 0,-45-2 1,-1 0-182,47-2 1,2-5 196,-6 1 0,1-6 13,-9-1 1,0-1-74,-4 5 0,-2-1-18,-5 0 1,-2 1-192,-10-1 0,-2 1 127,-6-1 0,1 2 77,-9 2 1,-6-2-373,-9 2 0,-5 3 485,1 1 0,-4-1-354,-4 1 0,-3-1 331,-8 1-220,2 2 87,-9-3 114,4 5 0,-25 0 0,-6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18:13:09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0 523 8445,'12'-11'-606,"3"-6"-77,1-3 1,4 2 561,0-1 0,7 4 466,4-5 0,2 2-407,2-1 0,5-2 81,2 6 0,0-5-108,0 5 1,0-6-7,0 2 0,-2-2 27,-5 2 1,-2-3 60,-2 3 0,2 1-7,-6-2 0,-4 7-51,-4 2 1,-5-1-50,2 4-55,-3 3 169,-7 0 0,-26 15 0,-13 3 0</inkml:trace>
  <inkml:trace contextRef="#ctx0" brushRef="#br0" timeOffset="225">81 477 8442,'-11'-5'-598,"0"2"-76,4-5 1,1 1 847,6-5 1,6 0-3,1 1 1,13-5-246,3 1 0,12-10 47,0 2 1,7-3 41,1 3 0,6 0-32,1 0 0,5-4-15,0-1 1,-4 1 3,-1 4 0,-2 4-30,-1 0 0,-6 4-179,-3 0 1,-3 3 235,-4 5 0,3-19 0,-5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3:51:44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407 250 8134,'-5'-40'0,"-2"0"-425,-4-3 0,-1 1 481,1 7 0,0 8 559,3 11 1,-1 10-258,6 6 0,-5 17-121,4 14 1,0 14 70,4 13 0,0 20-21,0 15 1,2-36-1,1 1-403,1 3 1,0 2-1,1 7 1,2 2 240,0 2 0,1 3 0,1 10 0,0 3-352,-2-24 0,1 2 0,0 0 0,1 3 0,0 2 0,0-1 245,0 2 1,0-1-1,0 1 1,2-2 0,0-1-1,1 0-118,5 27 0,1-3 1,-1-4-1,2-3-379,2-4 0,0-1 0,0-5 1,0-3-101,0-6 0,0-2 0,0-4 1,0-3-20,-2-8 0,0-3 1,21 39-970,3-11 1567,7-10 0,-11-5 0,7-8 0,-2-2 0</inkml:trace>
  <inkml:trace contextRef="#ctx0" brushRef="#br0" timeOffset="1600">1 3093 7933,'0'-12'1,"0"5"82,0-1 0,0 0 204,0-3 0,0 3-94,0 0 0,5 0 7,3-3 0,7-1 9,4 0 0,0 5-22,0-1 1,0 0-34,4-3 0,5 0 14,-1 4 0,-4 1-3,-4 6 1,-5 0-27,2 0 1,-3 7-90,-2 5 1,-4 0 5,-3 8 0,-8-5-183,-4 5 1,-4 3-115,-3 4 1,1 0 102,-6-4 1,2 0 6,-1 1 1,-2-1 93,6 0 1,-1-4 31,5 1 1,1-6 24,2 1 1,-1-2 18,5-1 0,1-4 6,7-1 1,4-4 117,7 1 0,1-3 32,7-1 0,-2 0 223,6 0 1,2 0 139,2 0 0,-1 0-193,1 0 0,-7 5-212,0 3 1,-8-2 97,-8 2 0,-3 1 29,-5 7 1,-7-2-750,-9 5 1,-4 0 281,-15 5 1,2 3-256,-5 0 1,-2 0 206,1-4 0,6-4-2043,6 1 2278,2-6 0,22-8 0,6-7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3:51:44.5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1602 17 7996,'-6'-12'625,"1"7"51,5 5 1,0 25-354,0 21 0,4 37-72,-3-26 1,1 6 0,3 16-1,-1 7-503,-1-20 0,-1 3 0,1 1 0,1 4 0,0 1 0,0 1 398,1 4 0,0 0 1,0 0-1,1-1 1,0 0-1,0 0-511,1 0 0,1 0 1,1-1-1,-1-1 1,2-1-1,0 0 5,-1-3 0,1-1 0,2-1 0,1-3 0,1-1 0,1-2 360,8 23 0,1-2 0,2 1 0,2 0 0,-2-2 0,1-1 0</inkml:trace>
  <inkml:trace contextRef="#ctx0" brushRef="#br0" timeOffset="1983">1393 3173 7938,'0'-11'-102,"0"-1"1,2 5 690,2-1 0,2 5 40,6-1 0,6-1 259,5 1 0,8-5-471,11 2 1,6-4-147,10 0 0,5-5-86,3 1 0,2-5-90,2 5 0,1-1 16,-5 5 1,-7 4 78,-16 3 1,-9 6-178,-7 6 0,-8 2 41,-8 13 1,-4-1 153,-7 9 0,-7 5-27,-4 7 1,-6 2 33,-6 1 0,-5 2-450,1 2 1,-5 3-1233,1 5 1422,-7 5 1,6-21 0,-4 1 0,-3 5 0,0 0 0</inkml:trace>
  <inkml:trace contextRef="#ctx0" brushRef="#br0" timeOffset="2442">314 3348 7931,'-5'-17'0,"-1"3"-208,-6-6 1,-3 10 82,-1-2 1,1 8 124,3 1 0,0 1 286,1 2 0,-1 2 448,1 1 0,4 0-422,3 5 1,-1 0-330,1 3 0,0 5 239,4-1 0,2 1-58,2-5 1,2 5 213,6-1 0,0 2-116,4-2 1,2-2 144,5 3 0,2-3-36,2-2 0,1 1-79,3-1 1,3 1-49,-3 0 1,2-1 0,2 1 0,-2-1-13,-2 1 0,-4 0 0,-7-1 0,-5 1-370,-7-1 0,-4 1-141,-8 0 1,-13 4-315,-10 4 0,-12 0-76,-7 0 0,-6 0-636,-6-4 0,2-1 47,2-3 1,-2-6 179,6-2 1078,-6-2 0,26-39 0,2-14 0,-4-4 0,0 0 0</inkml:trace>
  <inkml:trace contextRef="#ctx0" brushRef="#br0" timeOffset="2515">12 3475 7962,'6'-40'0,"0"0"255,6-2 0,4-1 420,4 8 0,8 7-83,7 9 1,11-1-174,12-3 0,15 1-1672,8 3 1131,13 2 0,-22 4 0,7-1 0,9-1 1,-1-1-1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3:51:48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419 255 7989,'0'-12'-838,"-6"6"1,-4 1 815,-5 5 1,-10 10 105,2 5 0,-8 7-20,0 5 0,-3-1 122,0 5 0,-1-5 358,0 1 1,1 1-259,4-1 1,2-3 52,9-5 0,4-5 248,7 2-212,3-9 0,6 0-200,3-3 1,6-3-323,6 3 0,6-3-26,1-1 0,1-4-445,7 0 1,-1-3-373,1 3 1,-3-5 989,-5 1 0,1-7 0,-1-4 0</inkml:trace>
  <inkml:trace contextRef="#ctx0" brushRef="#br0" timeOffset="217">117 475 8027,'-12'-11'277,"4"0"179,1 4 161,4 1 0,-1 6-318,8 0 0,4 0-143,7 0 0,5 0-18,7 0 1,8 0-166,7 0 1,5-1-43,3-3 1,8-2 75,8-6 0,7-1-171,4-2 0,7 1-102,1-6 0,-6 6 267,-9-1 0,-7 2-175,-9 1 1,-9 2-259,-10 2 0,-12 2-388,-11 2 19,-1 3 801,-9-10 0,-18 0 0,-10-7 0</inkml:trace>
  <inkml:trace contextRef="#ctx0" brushRef="#br0" timeOffset="341">1010 220 8027,'-5'-12'719,"4"1"96,-4-1 0,11 2-137,6 2 1,10 3-253,9 5 1,1 1 43,-1 3 0,1 3-410,-5 4 0,-2 10-368,-10 2 0,-5 8-266,-10 0 1,-6 8 573,-6 3 0,-40 19 0,-17 4 0</inkml:trace>
  <inkml:trace contextRef="#ctx0" brushRef="#br0" timeOffset="1058">1974 162 8027,'0'-16'0,"0"1"0,0 0-633,0 3 0,0 5 0,0 4 633,0 6 0,-3 5 0,-5 8 0,-6 2-27,-13 5 0,-4 5 159,-8 3 1,-1-1 83,-2 1 0,2-5 0,5 1 0,7-4 694,4-4-620,12-7 0,14-7-32,14-5 1,8-3-619,15-4 0,3-2 218,9-11 1,0 5-614,3-4 1,2 4 422,-6 0 0,-1 2 332,-6 1 0,-3 2 0,-6 2 0,-9-1 0,-6 5 0,-11 1 0,-8 3 0,-8 0 0,-11 0 0,-2 0 0,-10 0 0,2 0 0,-2 0 0,-3 0 0,3 0 0,-1 0 0,1 0 0,3 0 0,5 0 0,4 0 0,4 0 0,2 0 0,8 0 0,5 0 0,14-2 0,9-2 0,13 3 0,3-3 0,9 2 0,2-2 0,7 3-122,1-3 0,5-3 216,7-1 1,1 2 15,2-2 1,-1 2 31,6-2 0,2-2 106,1 2 0,-3-2-190,-8-2 0,-5 6 20,-4 2 0,-8-1-506,-6 1 1,-7-1 209,-9 1 1,-3 2 66,-5-1 0,0-3 151,1 3 0,-6-1 0,-7 4 0,-7-2 137,-8-1 0,-3 1-137,-9-2 0,2-1 0,-5 1 0,4-1 0,0 1 0,3 2 0,5-6 0,1 4 0,6-4 0,3 5 0,5-5 0,1 4 677,10-4 1,4 6 29,4-2 0,0 4 187,-3 4 0,-2 2-465,-3 6 1,-2 4-178,-6 4 1,-4 2-358,-3 1 1,-11 7-911,-8 4 1015,-9 6 0,-30 3 0,-14 2 0,-4 4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3:51:51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1346 1 8138,'-23'11'-765,"-5"8"574,-3 4 0,-10 17 153,-10 14 0,-12 19 84,25-29 0,-1 1 1,-4 8-1,1 1-368,-3 5 1,1 2 0,-2 6 0,0 0 403,0 3 0,-1 0 0,0 2 0,-1 1 44,1-1 1,1-1 0,-1-2-1,0-1-101,4-3 1,1-2-1,2-5 1,1-1-5,4-6 1,1-2-1,4-3 1,1-3 213,-17 27 1,16-19-49,15-20-254,7-15 0,24-9 81,7-14 1,16-18 16,11-17 0,19-15-105,-25 23 1,1-2-1,9-3 1,2 0-386,3-4 1,2 1 0,3-4 0,0 0 339,-2 0 0,-1-1 0,3 0 0,0 0-68,2-3 0,0-1 0,2-2 0,0-2 20,2-1 1,-1 0-1,-2-1 1,-2 0 166,-5 3 0,0 0 0,-1 2 0,-1 1 0,0 0 0,0 1 0,-2 2 0,-1 2-117,-4 6 1,-1 3 0,-5 3 0,-1 4 10,21-13 1,-8 9 258,-10 15 1,-13 4 215,-10 7 0,-11 13 443,-10 11 1,-17 16-504,-9 10 1,-20 19-97,-11 12 1,19-28 0,-2 1-51,-5 3 1,-1 2 0,-5 6 0,-2 2-45,-3 6 0,-2 2 0,-5 6 0,-1 2-313,16-22 1,0 2-1,-1 0 1,0 2-1,-1 2 1,0 0 236,-2 0 0,0 0 0,0 1 0,0 2 0,0 0 0,0 1-10,-3 0 0,0 0 0,1 0 0,2-1 0,2 0 0,0-1 6,2-4 0,1 0 0,1-1 0,-15 20 0,3-4-155,9-10 1,3-4 0,7-9 0,2-2-29,-16 30 1,23-23-166,15-19 0,25-17 113,14-18 0,22-17-187,17-14 0,13-18 228,-36 19 0,3-2 0,4-4 0,1-1-5,3-3 1,1-1 0,1-2-1,1-1 73,1-2 0,0-1 0,4-3 0,0 0 23,0 0 0,0-1 0,-2-1 0,-2-2 3,-3 5 1,-1-2-1,-1-3 1,-1 0 47,1-2 0,-1-1 0,1 1 1,1 0 166,-1 2 1,-2 0 0,-4 3-1,-1 3-40,-4 6 0,-3 2 0,30-31 2804,-3 21-2589,-16 15 0,-23 26 199,-23 21 1,-20 18-375,-19 20 1,-15 13-47,-12 14 0,27-34 0,-2 1-290,-1 2 1,-1 1-1,-4 2 1,-1 1 206,-2 3 0,0 2 0,-4 5 1,-1 0-96,-1 4 0,-1 0 0,0 1 0,-1 1 91,4 0 1,0 0 0,-1 0-1,0 1 72,0 1 1,1-1-1,8-5 1,2-3 13,7-7 1,4-3 0,-10 24 178,32-34 1,18-14-294,20-14 1,16-11-203,14-11 1,13-19 87,-28 8 1,1-3 0,4-4 0,1-3-450,9-6 1,2-2-1,5-4 1,2-2 235,5-2 1,1-1-1,3-4 1,0-1 24,0-1 0,1-2 0,-25 18 0,0-1 0,0 0 167,0 1 0,1-1 1,-1-1-1,1 1 0,-1-1 1,0 1 73,24-17 1,-3 2-1,-8 11 1,-3 4 595,-13 11 1,-3 4-1,24-1-61,-30 26 1,-24 29 625,-31 25 1,-24 25-633,5-30 1,-3 2-1,-4 5 1,-2 2-392,-2 3 1,-1 1 0,-3 5 0,-1 0-143,2 1 1,1 0 0,-1 2 0,1 0 86,3-2 1,1 0-1,0 1 1,0 1-144,1 1 1,1 1 127,0 3 0,1 1 0,0-1 0,0 0 0,1 2 0,-1 0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3:51:54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906 117 8006,'-7'-18'188,"3"2"0,4 3 271,4 2 1,9-1-325,10 0 1,11 2-67,8 2 0,4-1-143,0 5 0,-1 1 264,-2 3 1,-9 6 309,-6 6 1,-10 6-70,-7 9 1,-1 4 142,-6 7 0,-5 2-313,-7 3 0,-2 2-59,-2-2 1,-4 4-429,-4 0 0,-2 0 234,-1-8 0,0 0-661,0-4 0,1-2 348,3-2 1,3-8-1039,8-7 538,3-9 805,15-1 0,45-48 0,19-9 0</inkml:trace>
  <inkml:trace contextRef="#ctx0" brushRef="#br0" timeOffset="208">1579 244 7974,'-2'-6'0,"-1"2"-8,1 3 0,-7 6-74,5 2 0,1 8 249,3 0 1,3 4 630,1-3 0,5 5-474,-1-2 0,6-2-153,2-2 1,-1-2-50,-3-1 0,5-6 52,2-2 1,3-4 162,1-4 0,-1-7-76,-3-9 1,1-3-275,-9-4 1,2 2-27,-9-2 1,-1 4-220,-7 4 1,-8 3-1805,-7 9 2062,-3 1 0,-26 16 0,-10 6 0,-5 0 0,0 0 0</inkml:trace>
  <inkml:trace contextRef="#ctx0" brushRef="#br0" timeOffset="608">35 616 7974,'-10'-12'1332,"2"0"1,-1 1-1855,5-1 1,1 1 813,3-1 0,6-1 1213,6-2 1,6-3-1056,9-6 0,2 1-283,6 0 0,4 1-63,0 3 0,-1 3-205,-3 8 0,-1 5 245,-3 6 1,-3 12 60,-5 12 0,-5 4-264,-2 11 1,0 1-90,0 3 0,1-6-85,-2-5 1,4-7 105,8-8 127,8-4 0,20-40 0,9-17 0,7-2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3:51:52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80 8092,'-29'23'-143,"1"7"-73,-3 5 1,0 9 321,8 6 1,-2 5 197,10 0 1,5-4-78,6-1 0,2-7 142,2-4 0,3-4-128,5-5 0,1-8-67,10-10 0,4-6-143,4-6 1,10-2 69,-3-6 1,4-6 41,-3-13 0,-1 1-68,1-5 1,-3 1-186,-4 0 0,-4 2 108,-12 9 1,1 2 45,-10 6 1,-4 4-87,-7 3 0,-7 3 53,-4 1 1,-7 7-241,-1 4 0,-6 2 83,3 6 1,-3-3 145,2 3 0,3-5 0,5 3 0</inkml:trace>
  <inkml:trace contextRef="#ctx0" brushRef="#br0" timeOffset="283">596 173 8045,'-23'-12'0,"3"2"0,1 2 0,5 3 1590,-2 5-519,3-5-616,7 4 1,9-4-252,12 5 1,6 0-210,13 0 1,4-4 64,8 0 1,1 0-251,-1 4 0,3-4 72,-2 0 1,0 2 151,-8 6 1,-2 3-135,-6 9 0,-5 7 178,-10 8 0,-6 4 30,-10 3 0,-10 5-24,-6 7 1,-6 2 16,-5 2 1,-1-6-77,-3-6 1,-1-6-110,4-1 0,7-1-562,5-7 0,8-9 303,4-7 0,10-7 343,5 0 0,58-75 0,-26 26 0,1 0 0</inkml:trace>
  <inkml:trace contextRef="#ctx0" brushRef="#br0" timeOffset="459">1188 440 8038,'-12'-5'0,"1"-3"0,-4 2-204,4-2-518,-3 5 722,12-2 0,38 5 0,16 0 0</inkml:trace>
  <inkml:trace contextRef="#ctx0" brushRef="#br0" timeOffset="1176">1547 103 8006,'0'-11'0,"0"-1"-181,0 1 1,0 3 364,0 0 0,7 2 451,5-2 0,4-2-254,7 2 0,5 1-129,-1 0 1,5 4-103,-1-1 1,-3 4-7,-1 4 0,-5 3-127,-6 4 1,-6 6 115,-10 2 0,-1 3-196,-3 1 1,-8 1 17,-7-1 1,-3 4 81,-1 0 1,0 1-20,-1-1 0,2-2 66,3 2 1,2-2 11,6-2 0,4 0 30,3 0 1,3 3-1,1-3 0,10 2-23,6-10 1,5 4 2,2-3 1,0-1 5,0-3 1,-5 0 137,-2-1-169,-3-4-48,-7 3 1,-2-5-476,-8 3 1,-2-2 218,-6-2 0,-4-3-1177,1 3 1,0-1 1399,3 1 0,-15-3 0,-4 4 0</inkml:trace>
  <inkml:trace contextRef="#ctx0" brushRef="#br0" timeOffset="1934">27 1334 8006,'-11'-17'0,"-1"-3"0,8-2 1092,8-1 0,15 1-361,20 3 0,10-3-175,17 3 1,12-3-357,19-1 1,-43 11 0,2 0-383,5 0 0,2 1 1,0 2-1,0 0 56,1 1 0,0 1 0,-1 2 0,1 2-116,0 1 1,0 0-1,-4 1 1,0 1-320,-4 0 0,0 0 1,-4 0-1,-2 0-334,35 0 895,-5 5 0,-13-4 0,-5 3 0,-5-3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solidFill>
                  <a:schemeClr val="tx1"/>
                </a:solidFill>
                <a:latin typeface="Cabin" panose="020B08030502020200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fld id="{97774DDC-B97F-48F9-B6DC-3DB16BB59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355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" panose="020B0803050202020004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30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3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2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 distribution graph: https://</a:t>
            </a:r>
            <a:r>
              <a:rPr lang="en-US" dirty="0" err="1"/>
              <a:t>homepage.divms.uiowa.edu</a:t>
            </a:r>
            <a:r>
              <a:rPr lang="en-US" dirty="0"/>
              <a:t>/~</a:t>
            </a:r>
            <a:r>
              <a:rPr lang="en-US" dirty="0" err="1"/>
              <a:t>mbognar</a:t>
            </a:r>
            <a:r>
              <a:rPr lang="en-US" dirty="0"/>
              <a:t>/applets/</a:t>
            </a:r>
            <a:r>
              <a:rPr lang="en-US" dirty="0" err="1"/>
              <a:t>normal.html</a:t>
            </a:r>
            <a:r>
              <a:rPr lang="en-US" dirty="0"/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Gamma distribution graph: https://</a:t>
            </a:r>
            <a:r>
              <a:rPr lang="en-US" dirty="0" err="1"/>
              <a:t>homepage.divms.uiowa.edu</a:t>
            </a:r>
            <a:r>
              <a:rPr lang="en-US" dirty="0"/>
              <a:t>/~</a:t>
            </a:r>
            <a:r>
              <a:rPr lang="en-US" dirty="0" err="1"/>
              <a:t>mbognar</a:t>
            </a:r>
            <a:r>
              <a:rPr lang="en-US" dirty="0"/>
              <a:t>/applets/</a:t>
            </a:r>
            <a:r>
              <a:rPr lang="en-US" dirty="0" err="1"/>
              <a:t>gamma.html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98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65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55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58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82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64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31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8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is more versatile and can be used for both predictive and prescriptive</a:t>
            </a:r>
          </a:p>
        </p:txBody>
      </p:sp>
    </p:spTree>
    <p:extLst>
      <p:ext uri="{BB962C8B-B14F-4D97-AF65-F5344CB8AC3E}">
        <p14:creationId xmlns:p14="http://schemas.microsoft.com/office/powerpoint/2010/main" val="3398642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87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37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1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63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34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67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38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8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43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2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63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06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42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950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46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62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7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05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3DDD1-A2AC-0143-A10E-767D06A6F77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21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58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3DDD1-A2AC-0143-A10E-767D06A6F77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8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3DDD1-A2AC-0143-A10E-767D06A6F77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65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13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794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057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ln>
            <a:noFill/>
          </a:ln>
        </p:spPr>
        <p:txBody>
          <a:bodyPr/>
          <a:lstStyle>
            <a:lvl1pPr marL="288925" indent="-288925">
              <a:buFont typeface="Arial" panose="020B0604020202020204" pitchFamily="34" charset="0"/>
              <a:buChar char="►"/>
              <a:defRPr baseline="0"/>
            </a:lvl1pPr>
            <a:lvl2pPr marL="568325" indent="-284163">
              <a:buFont typeface="Arial" panose="020B0604020202020204" pitchFamily="34" charset="0"/>
              <a:buChar char="►"/>
              <a:defRPr/>
            </a:lvl2pPr>
            <a:lvl3pPr marL="808038" indent="-234950">
              <a:buFont typeface="Arial" panose="020B0604020202020204" pitchFamily="34" charset="0"/>
              <a:buChar char="●"/>
              <a:tabLst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first-level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ource"/>
          <p:cNvSpPr>
            <a:spLocks noGrp="1"/>
          </p:cNvSpPr>
          <p:nvPr>
            <p:ph idx="11" hasCustomPrompt="1"/>
          </p:nvPr>
        </p:nvSpPr>
        <p:spPr>
          <a:xfrm>
            <a:off x="149314" y="6378786"/>
            <a:ext cx="8131087" cy="37338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b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50D0D"/>
              </a:buClr>
              <a:buSzPct val="100000"/>
              <a:buFont typeface="Wingdings" pitchFamily="-1" charset="2"/>
              <a:buNone/>
              <a:tabLst/>
              <a:defRPr sz="1200" baseline="0">
                <a:solidFill>
                  <a:srgbClr val="000000"/>
                </a:solidFill>
                <a:latin typeface="Calibri"/>
                <a:cs typeface="Calibri"/>
              </a:defRPr>
            </a:lvl1pPr>
            <a:lvl2pPr marL="749300" indent="-406400">
              <a:spcBef>
                <a:spcPts val="0"/>
              </a:spcBef>
              <a:buClr>
                <a:srgbClr val="B50D0D"/>
              </a:buClr>
              <a:buFont typeface="Lucida Grande"/>
              <a:buNone/>
              <a:defRPr sz="1000">
                <a:latin typeface="Georgia"/>
                <a:cs typeface="Georgia"/>
              </a:defRPr>
            </a:lvl2pPr>
            <a:lvl3pPr marL="800100" indent="342900">
              <a:spcBef>
                <a:spcPts val="0"/>
              </a:spcBef>
              <a:buClr>
                <a:srgbClr val="B50D0D"/>
              </a:buClr>
              <a:buNone/>
              <a:defRPr sz="1000" baseline="0">
                <a:latin typeface="Georgia"/>
                <a:cs typeface="Georgia"/>
              </a:defRPr>
            </a:lvl3pPr>
            <a:lvl4pPr>
              <a:buClr>
                <a:srgbClr val="B50D0D"/>
              </a:buClr>
              <a:defRPr sz="2800"/>
            </a:lvl4pPr>
            <a:lvl5pPr>
              <a:buClr>
                <a:srgbClr val="B50D0D"/>
              </a:buClr>
              <a:defRPr sz="2800"/>
            </a:lvl5pPr>
          </a:lstStyle>
          <a:p>
            <a:pPr lvl="0"/>
            <a:r>
              <a:rPr lang="en-US" dirty="0"/>
              <a:t>Click to add source information</a:t>
            </a:r>
          </a:p>
        </p:txBody>
      </p:sp>
    </p:spTree>
    <p:extLst>
      <p:ext uri="{BB962C8B-B14F-4D97-AF65-F5344CB8AC3E}">
        <p14:creationId xmlns:p14="http://schemas.microsoft.com/office/powerpoint/2010/main" val="883007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ln>
            <a:noFill/>
          </a:ln>
        </p:spPr>
        <p:txBody>
          <a:bodyPr/>
          <a:lstStyle>
            <a:lvl1pPr marL="288918" indent="-288918">
              <a:buFont typeface="Arial" panose="020B0604020202020204" pitchFamily="34" charset="0"/>
              <a:buChar char="►"/>
              <a:defRPr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8311" indent="-284156">
              <a:buFont typeface="Arial" panose="020B0604020202020204" pitchFamily="34" charset="0"/>
              <a:buChar char="►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808018" indent="-234945">
              <a:buFont typeface="Arial" panose="020B0604020202020204" pitchFamily="34" charset="0"/>
              <a:buChar char="●"/>
              <a:tabLst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add first-level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5C573-03A5-F245-A862-E0337D0F96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F9E94-0070-E54F-8069-7E6F97D6D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0A3A28-1432-4FDB-9569-E197E51B00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4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111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28600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3633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572000" y="6593006"/>
            <a:ext cx="1905000" cy="274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800FC57-747A-4054-A3DF-63D163080A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74367" y="6583713"/>
            <a:ext cx="2895600" cy="2742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40853" y="6583713"/>
            <a:ext cx="1905000" cy="274287"/>
          </a:xfrm>
          <a:prstGeom prst="rect">
            <a:avLst/>
          </a:prstGeom>
        </p:spPr>
        <p:txBody>
          <a:bodyPr/>
          <a:lstStyle/>
          <a:p>
            <a:fld id="{E10A3A28-1432-4FDB-9569-E197E51B00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74367" y="6583713"/>
            <a:ext cx="2895600" cy="2742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40853" y="6583713"/>
            <a:ext cx="1905000" cy="274287"/>
          </a:xfrm>
          <a:prstGeom prst="rect">
            <a:avLst/>
          </a:prstGeom>
        </p:spPr>
        <p:txBody>
          <a:bodyPr/>
          <a:lstStyle/>
          <a:p>
            <a:fld id="{E10A3A28-1432-4FDB-9569-E197E51B00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0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74367" y="6583713"/>
            <a:ext cx="2895600" cy="2742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40853" y="6583713"/>
            <a:ext cx="1905000" cy="274287"/>
          </a:xfrm>
          <a:prstGeom prst="rect">
            <a:avLst/>
          </a:prstGeom>
        </p:spPr>
        <p:txBody>
          <a:bodyPr/>
          <a:lstStyle/>
          <a:p>
            <a:fld id="{E10A3A28-1432-4FDB-9569-E197E51B00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28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74367" y="6583713"/>
            <a:ext cx="2895600" cy="2742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40853" y="6583713"/>
            <a:ext cx="1905000" cy="274287"/>
          </a:xfrm>
          <a:prstGeom prst="rect">
            <a:avLst/>
          </a:prstGeom>
        </p:spPr>
        <p:txBody>
          <a:bodyPr/>
          <a:lstStyle/>
          <a:p>
            <a:fld id="{E10A3A28-1432-4FDB-9569-E197E51B00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495800" y="6583713"/>
            <a:ext cx="1905000" cy="274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800FC57-747A-4054-A3DF-63D163080A4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320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76400"/>
            <a:ext cx="8229600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867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Line 7"/>
          <p:cNvSpPr>
            <a:spLocks noChangeShapeType="1"/>
          </p:cNvSpPr>
          <p:nvPr userDrawn="1"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092E78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Cabin" panose="020B0803050202020004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Slide Number Placeholder 9"/>
          <p:cNvSpPr txBox="1">
            <a:spLocks/>
          </p:cNvSpPr>
          <p:nvPr userDrawn="1"/>
        </p:nvSpPr>
        <p:spPr>
          <a:xfrm>
            <a:off x="6096000" y="6477000"/>
            <a:ext cx="30480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/>
                </a:solidFill>
                <a:latin typeface="NewsGoth BT" pitchFamily="34" charset="0"/>
              </a:defRPr>
            </a:lvl1pPr>
          </a:lstStyle>
          <a:p>
            <a:pPr>
              <a:defRPr/>
            </a:pPr>
            <a:r>
              <a:rPr lang="en-US" sz="1200" b="1" dirty="0">
                <a:solidFill>
                  <a:schemeClr val="accent4">
                    <a:alpha val="33000"/>
                  </a:schemeClr>
                </a:solidFill>
                <a:latin typeface="Cabin" panose="020B0803050202020004" pitchFamily="34" charset="0"/>
              </a:rPr>
              <a:t>BUSINESS ANALYTICS</a:t>
            </a:r>
          </a:p>
        </p:txBody>
      </p:sp>
      <p:pic>
        <p:nvPicPr>
          <p:cNvPr id="40967" name="Picture 2" descr="carey.small.horizontal.blue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6145439"/>
            <a:ext cx="2362200" cy="97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628650" y="-22383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43400" y="65151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10A3A28-1432-4FDB-9569-E197E51B001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12" r:id="rId4"/>
    <p:sldLayoutId id="2147483974" r:id="rId5"/>
    <p:sldLayoutId id="2147483975" r:id="rId6"/>
    <p:sldLayoutId id="2147483976" r:id="rId7"/>
    <p:sldLayoutId id="2147483977" r:id="rId8"/>
    <p:sldLayoutId id="2147483980" r:id="rId9"/>
    <p:sldLayoutId id="2147483982" r:id="rId10"/>
    <p:sldLayoutId id="2147483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92E78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90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1pPr>
      <a:lvl2pPr marL="914400" indent="-4572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~"/>
        <a:defRPr sz="24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2pPr>
      <a:lvl3pPr marL="1371600" indent="-3429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–"/>
        <a:defRPr sz="20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3pPr>
      <a:lvl4pPr marL="1828800" indent="-3429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»"/>
        <a:defRPr sz="20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4pPr>
      <a:lvl5pPr marL="22860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rgbClr val="00206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5pPr>
      <a:lvl6pPr marL="27432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6pPr>
      <a:lvl7pPr marL="32004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7pPr>
      <a:lvl8pPr marL="36576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8pPr>
      <a:lvl9pPr marL="41148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8.xm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22.png"/><Relationship Id="rId4" Type="http://schemas.openxmlformats.org/officeDocument/2006/relationships/image" Target="../media/image190.png"/><Relationship Id="rId9" Type="http://schemas.openxmlformats.org/officeDocument/2006/relationships/customXml" Target="../ink/ink6.xml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customXml" Target="../ink/ink18.xml"/><Relationship Id="rId26" Type="http://schemas.openxmlformats.org/officeDocument/2006/relationships/customXml" Target="../ink/ink22.xml"/><Relationship Id="rId39" Type="http://schemas.openxmlformats.org/officeDocument/2006/relationships/image" Target="../media/image53.png"/><Relationship Id="rId21" Type="http://schemas.openxmlformats.org/officeDocument/2006/relationships/image" Target="../media/image44.png"/><Relationship Id="rId34" Type="http://schemas.openxmlformats.org/officeDocument/2006/relationships/customXml" Target="../ink/ink26.xml"/><Relationship Id="rId42" Type="http://schemas.openxmlformats.org/officeDocument/2006/relationships/customXml" Target="../ink/ink30.xml"/><Relationship Id="rId47" Type="http://schemas.openxmlformats.org/officeDocument/2006/relationships/image" Target="../media/image57.png"/><Relationship Id="rId50" Type="http://schemas.openxmlformats.org/officeDocument/2006/relationships/customXml" Target="../ink/ink34.xml"/><Relationship Id="rId55" Type="http://schemas.openxmlformats.org/officeDocument/2006/relationships/image" Target="../media/image61.png"/><Relationship Id="rId7" Type="http://schemas.openxmlformats.org/officeDocument/2006/relationships/image" Target="../media/image37.png"/><Relationship Id="rId2" Type="http://schemas.openxmlformats.org/officeDocument/2006/relationships/customXml" Target="../ink/ink10.xml"/><Relationship Id="rId16" Type="http://schemas.openxmlformats.org/officeDocument/2006/relationships/customXml" Target="../ink/ink17.xml"/><Relationship Id="rId29" Type="http://schemas.openxmlformats.org/officeDocument/2006/relationships/image" Target="../media/image48.png"/><Relationship Id="rId11" Type="http://schemas.openxmlformats.org/officeDocument/2006/relationships/image" Target="../media/image39.png"/><Relationship Id="rId24" Type="http://schemas.openxmlformats.org/officeDocument/2006/relationships/customXml" Target="../ink/ink21.xml"/><Relationship Id="rId32" Type="http://schemas.openxmlformats.org/officeDocument/2006/relationships/customXml" Target="../ink/ink25.xml"/><Relationship Id="rId37" Type="http://schemas.openxmlformats.org/officeDocument/2006/relationships/image" Target="../media/image52.png"/><Relationship Id="rId40" Type="http://schemas.openxmlformats.org/officeDocument/2006/relationships/customXml" Target="../ink/ink29.xml"/><Relationship Id="rId45" Type="http://schemas.openxmlformats.org/officeDocument/2006/relationships/image" Target="../media/image56.png"/><Relationship Id="rId53" Type="http://schemas.openxmlformats.org/officeDocument/2006/relationships/image" Target="../media/image60.png"/><Relationship Id="rId5" Type="http://schemas.openxmlformats.org/officeDocument/2006/relationships/image" Target="../media/image36.png"/><Relationship Id="rId19" Type="http://schemas.openxmlformats.org/officeDocument/2006/relationships/image" Target="../media/image43.png"/><Relationship Id="rId4" Type="http://schemas.openxmlformats.org/officeDocument/2006/relationships/customXml" Target="../ink/ink11.xml"/><Relationship Id="rId9" Type="http://schemas.openxmlformats.org/officeDocument/2006/relationships/image" Target="../media/image38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47.png"/><Relationship Id="rId30" Type="http://schemas.openxmlformats.org/officeDocument/2006/relationships/customXml" Target="../ink/ink24.xml"/><Relationship Id="rId35" Type="http://schemas.openxmlformats.org/officeDocument/2006/relationships/image" Target="../media/image51.png"/><Relationship Id="rId43" Type="http://schemas.openxmlformats.org/officeDocument/2006/relationships/image" Target="../media/image55.png"/><Relationship Id="rId48" Type="http://schemas.openxmlformats.org/officeDocument/2006/relationships/customXml" Target="../ink/ink33.xml"/><Relationship Id="rId56" Type="http://schemas.openxmlformats.org/officeDocument/2006/relationships/customXml" Target="../ink/ink37.xml"/><Relationship Id="rId8" Type="http://schemas.openxmlformats.org/officeDocument/2006/relationships/customXml" Target="../ink/ink13.xml"/><Relationship Id="rId51" Type="http://schemas.openxmlformats.org/officeDocument/2006/relationships/image" Target="../media/image59.png"/><Relationship Id="rId3" Type="http://schemas.openxmlformats.org/officeDocument/2006/relationships/image" Target="../media/image35.png"/><Relationship Id="rId12" Type="http://schemas.openxmlformats.org/officeDocument/2006/relationships/customXml" Target="../ink/ink15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33" Type="http://schemas.openxmlformats.org/officeDocument/2006/relationships/image" Target="../media/image50.png"/><Relationship Id="rId38" Type="http://schemas.openxmlformats.org/officeDocument/2006/relationships/customXml" Target="../ink/ink28.xml"/><Relationship Id="rId46" Type="http://schemas.openxmlformats.org/officeDocument/2006/relationships/customXml" Target="../ink/ink32.xml"/><Relationship Id="rId20" Type="http://schemas.openxmlformats.org/officeDocument/2006/relationships/customXml" Target="../ink/ink19.xml"/><Relationship Id="rId41" Type="http://schemas.openxmlformats.org/officeDocument/2006/relationships/image" Target="../media/image54.png"/><Relationship Id="rId54" Type="http://schemas.openxmlformats.org/officeDocument/2006/relationships/customXml" Target="../ink/ink36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2.xml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28" Type="http://schemas.openxmlformats.org/officeDocument/2006/relationships/customXml" Target="../ink/ink23.xml"/><Relationship Id="rId36" Type="http://schemas.openxmlformats.org/officeDocument/2006/relationships/customXml" Target="../ink/ink27.xml"/><Relationship Id="rId49" Type="http://schemas.openxmlformats.org/officeDocument/2006/relationships/image" Target="../media/image58.png"/><Relationship Id="rId57" Type="http://schemas.openxmlformats.org/officeDocument/2006/relationships/image" Target="../media/image62.png"/><Relationship Id="rId10" Type="http://schemas.openxmlformats.org/officeDocument/2006/relationships/customXml" Target="../ink/ink14.xml"/><Relationship Id="rId31" Type="http://schemas.openxmlformats.org/officeDocument/2006/relationships/image" Target="../media/image49.png"/><Relationship Id="rId44" Type="http://schemas.openxmlformats.org/officeDocument/2006/relationships/customXml" Target="../ink/ink31.xml"/><Relationship Id="rId52" Type="http://schemas.openxmlformats.org/officeDocument/2006/relationships/customXml" Target="../ink/ink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88F6A-65C0-044D-8C94-0BDF9677F7CE}"/>
              </a:ext>
            </a:extLst>
          </p:cNvPr>
          <p:cNvSpPr txBox="1">
            <a:spLocks/>
          </p:cNvSpPr>
          <p:nvPr/>
        </p:nvSpPr>
        <p:spPr bwMode="auto">
          <a:xfrm>
            <a:off x="1828800" y="2819400"/>
            <a:ext cx="6248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Business analytics</a:t>
            </a:r>
          </a:p>
          <a:p>
            <a:r>
              <a:rPr 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Session 6</a:t>
            </a:r>
          </a:p>
        </p:txBody>
      </p:sp>
    </p:spTree>
    <p:extLst>
      <p:ext uri="{BB962C8B-B14F-4D97-AF65-F5344CB8AC3E}">
        <p14:creationId xmlns:p14="http://schemas.microsoft.com/office/powerpoint/2010/main" val="68267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Overbooking in Airline Revenue Management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5721786"/>
            <a:ext cx="82296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b="0" kern="0" dirty="0"/>
              <a:t>Given </a:t>
            </a:r>
            <a:r>
              <a:rPr lang="en-US" b="0" kern="0" dirty="0">
                <a:solidFill>
                  <a:srgbClr val="C00000"/>
                </a:solidFill>
              </a:rPr>
              <a:t>uncertain</a:t>
            </a:r>
            <a:r>
              <a:rPr lang="en-US" b="0" kern="0" dirty="0"/>
              <a:t> no-shows, how much should I overbook?</a:t>
            </a:r>
          </a:p>
        </p:txBody>
      </p:sp>
      <p:pic>
        <p:nvPicPr>
          <p:cNvPr id="2050" name="Picture 2" descr="Alaska Airlines No-show Policy | FlyOfinder">
            <a:extLst>
              <a:ext uri="{FF2B5EF4-FFF2-40B4-BE49-F238E27FC236}">
                <a16:creationId xmlns:a16="http://schemas.microsoft.com/office/drawing/2014/main" id="{4F1A06E6-F830-DF16-B738-66C5FCEA7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219200"/>
            <a:ext cx="5676900" cy="4015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796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0" y="1767680"/>
            <a:ext cx="4661647" cy="13255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kern="0" dirty="0">
                <a:latin typeface="Calibri" panose="020F0502020204030204" pitchFamily="34" charset="0"/>
                <a:cs typeface="Calibri" panose="020F0502020204030204" pitchFamily="34" charset="0"/>
              </a:rPr>
              <a:t>	PROBLEM: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0317" y="3352800"/>
            <a:ext cx="8843683" cy="3124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~"/>
              <a:defRPr sz="24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2pPr>
            <a:lvl3pPr marL="13716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–"/>
              <a:defRPr sz="20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3pPr>
            <a:lvl4pPr marL="18288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»"/>
              <a:defRPr sz="20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4pPr>
            <a:lvl5pPr marL="2286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5pPr>
            <a:lvl6pPr marL="27432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6pPr>
            <a:lvl7pPr marL="32004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7pPr>
            <a:lvl8pPr marL="36576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8pPr>
            <a:lvl9pPr marL="41148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a) Suppose you are UNITED. Flight is sold out, but you can also </a:t>
            </a:r>
            <a:r>
              <a:rPr lang="en-US" sz="2000" b="1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overbook</a:t>
            </a: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  since some people may not </a:t>
            </a:r>
            <a:r>
              <a:rPr lang="en-US" sz="2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show up</a:t>
            </a: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The revenue from each ticket is $500 (all costs are sunk)</a:t>
            </a:r>
          </a:p>
          <a:p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Historical data: </a:t>
            </a:r>
            <a:r>
              <a:rPr lang="en-US" sz="2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number of no-shows </a:t>
            </a: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is either 1, 2 or 3, with probabilities 30%, 40% and 30%, respectively.</a:t>
            </a:r>
          </a:p>
          <a:p>
            <a:pPr>
              <a:tabLst>
                <a:tab pos="280988" algn="l"/>
              </a:tabLst>
            </a:pPr>
            <a:r>
              <a:rPr lang="en-US" altLang="zh-CN" sz="2000" kern="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When a customer is denied boarding due to overbooking, you must reimburse their ticket (i.e. pay back $500) and additionally issue them a $250 voucher.</a:t>
            </a:r>
          </a:p>
          <a:p>
            <a:pPr>
              <a:tabLst>
                <a:tab pos="280988" algn="l"/>
              </a:tabLst>
            </a:pPr>
            <a:r>
              <a:rPr lang="en-US" altLang="zh-CN" sz="2000" b="1" kern="0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How much do you overbook?</a:t>
            </a:r>
            <a:endParaRPr lang="en-US" sz="20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46" y="1219200"/>
            <a:ext cx="3553351" cy="1510174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320675"/>
          </a:xfrm>
        </p:spPr>
        <p:txBody>
          <a:bodyPr>
            <a:normAutofit fontScale="90000"/>
          </a:bodyPr>
          <a:lstStyle/>
          <a:p>
            <a:r>
              <a:rPr lang="en-US" dirty="0"/>
              <a:t>Overbooking example</a:t>
            </a:r>
          </a:p>
        </p:txBody>
      </p:sp>
    </p:spTree>
    <p:extLst>
      <p:ext uri="{BB962C8B-B14F-4D97-AF65-F5344CB8AC3E}">
        <p14:creationId xmlns:p14="http://schemas.microsoft.com/office/powerpoint/2010/main" val="211405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0" y="1767680"/>
            <a:ext cx="4661647" cy="13255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kern="0" dirty="0">
                <a:latin typeface="Calibri" panose="020F0502020204030204" pitchFamily="34" charset="0"/>
                <a:cs typeface="Calibri" panose="020F0502020204030204" pitchFamily="34" charset="0"/>
              </a:rPr>
              <a:t>	PROBLEM: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0317" y="3381356"/>
            <a:ext cx="8310283" cy="28670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~"/>
              <a:defRPr sz="24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2pPr>
            <a:lvl3pPr marL="13716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–"/>
              <a:defRPr sz="20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3pPr>
            <a:lvl4pPr marL="18288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»"/>
              <a:defRPr sz="20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4pPr>
            <a:lvl5pPr marL="2286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5pPr>
            <a:lvl6pPr marL="27432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6pPr>
            <a:lvl7pPr marL="32004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7pPr>
            <a:lvl8pPr marL="36576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8pPr>
            <a:lvl9pPr marL="41148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b) Your past data reveal that no-shows for this flight range from </a:t>
            </a:r>
            <a:r>
              <a:rPr lang="en-US" sz="2000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to 10</a:t>
            </a: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, with each number being equally likely (I.e. a discrete uniform probability distribution on {0,1,2,3,4,5,6,7,8,9,10}). 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How much do you overbook?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i="1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we can solve this problem using decision trees/expected value analysis instead of simulation, but it will take more time and effort.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46" y="1219200"/>
            <a:ext cx="3553351" cy="1510174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320675"/>
          </a:xfrm>
        </p:spPr>
        <p:txBody>
          <a:bodyPr>
            <a:normAutofit fontScale="90000"/>
          </a:bodyPr>
          <a:lstStyle/>
          <a:p>
            <a:r>
              <a:rPr lang="en-US" dirty="0"/>
              <a:t>Overbooking example</a:t>
            </a:r>
          </a:p>
        </p:txBody>
      </p:sp>
    </p:spTree>
    <p:extLst>
      <p:ext uri="{BB962C8B-B14F-4D97-AF65-F5344CB8AC3E}">
        <p14:creationId xmlns:p14="http://schemas.microsoft.com/office/powerpoint/2010/main" val="132947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0" y="1767680"/>
            <a:ext cx="4661647" cy="13255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kern="0" dirty="0">
                <a:latin typeface="Calibri" panose="020F0502020204030204" pitchFamily="34" charset="0"/>
                <a:cs typeface="Calibri" panose="020F0502020204030204" pitchFamily="34" charset="0"/>
              </a:rPr>
              <a:t>	PROBLEM: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0317" y="3352800"/>
            <a:ext cx="8310283" cy="3124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~"/>
              <a:defRPr sz="24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2pPr>
            <a:lvl3pPr marL="13716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–"/>
              <a:defRPr sz="20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3pPr>
            <a:lvl4pPr marL="18288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»"/>
              <a:defRPr sz="20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4pPr>
            <a:lvl5pPr marL="2286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5pPr>
            <a:lvl6pPr marL="27432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6pPr>
            <a:lvl7pPr marL="32004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7pPr>
            <a:lvl8pPr marL="36576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8pPr>
            <a:lvl9pPr marL="41148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c) Your past data reveal that no-shows for this flight range from </a:t>
            </a:r>
            <a:r>
              <a:rPr lang="en-US" sz="2000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to 3</a:t>
            </a: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, with the following distribution: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How much do you overbook?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46" y="1219200"/>
            <a:ext cx="3553351" cy="1510174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320675"/>
          </a:xfrm>
        </p:spPr>
        <p:txBody>
          <a:bodyPr>
            <a:normAutofit fontScale="90000"/>
          </a:bodyPr>
          <a:lstStyle/>
          <a:p>
            <a:r>
              <a:rPr lang="en-US" dirty="0"/>
              <a:t>Overbooking example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6880334-3B2D-C64B-A988-8E98C88F150A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4236414"/>
          <a:ext cx="3717318" cy="10975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71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 = No-shows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Prob. (X)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Cum prob.  F(X)  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321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0317" y="3352800"/>
            <a:ext cx="8310283" cy="3124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~"/>
              <a:defRPr sz="24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2pPr>
            <a:lvl3pPr marL="13716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–"/>
              <a:defRPr sz="20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3pPr>
            <a:lvl4pPr marL="18288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»"/>
              <a:defRPr sz="20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4pPr>
            <a:lvl5pPr marL="2286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  <a:latin typeface="Cabin" panose="020B0803050202020004" pitchFamily="34" charset="0"/>
                <a:ea typeface="MS PGothic" pitchFamily="34" charset="-128"/>
              </a:defRPr>
            </a:lvl5pPr>
            <a:lvl6pPr marL="27432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6pPr>
            <a:lvl7pPr marL="32004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7pPr>
            <a:lvl8pPr marL="36576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8pPr>
            <a:lvl9pPr marL="41148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9pPr>
          </a:lstStyle>
          <a:p>
            <a:pPr marL="355600" indent="-2857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d) Assume now that each bumped customer tries to negotiate a high voucher value, with the highest voucher value capped at $500. Specifically, assume that the voucher value is distributed uniformly between $0 and $500 (continuous uniform distribution). How much should you overbook? You can assume the no-show distribution from part c).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320675"/>
          </a:xfrm>
        </p:spPr>
        <p:txBody>
          <a:bodyPr>
            <a:normAutofit fontScale="90000"/>
          </a:bodyPr>
          <a:lstStyle/>
          <a:p>
            <a:r>
              <a:rPr lang="en-US" dirty="0"/>
              <a:t>Overbooking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6D44D6-A784-0A43-8C7C-1A42691482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449" y="1234050"/>
            <a:ext cx="3553351" cy="151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3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Random variables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80987" y="4684312"/>
            <a:ext cx="2690813" cy="928689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en-US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Discrete uniform: </a:t>
            </a:r>
            <a:br>
              <a:rPr lang="en-US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RANDBETWEEN (</a:t>
            </a:r>
            <a:r>
              <a:rPr lang="en-US" alt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a,b</a:t>
            </a:r>
            <a:r>
              <a:rPr lang="en-US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4" name="AutoShape 4" descr="Discrete uniform distribution - Wikipedia">
            <a:extLst>
              <a:ext uri="{FF2B5EF4-FFF2-40B4-BE49-F238E27FC236}">
                <a16:creationId xmlns:a16="http://schemas.microsoft.com/office/drawing/2014/main" id="{3CA24EB9-D075-DF48-8CC4-15E54B7996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79785" y="37008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Discrete uniform probability mass function for n = 5">
            <a:extLst>
              <a:ext uri="{FF2B5EF4-FFF2-40B4-BE49-F238E27FC236}">
                <a16:creationId xmlns:a16="http://schemas.microsoft.com/office/drawing/2014/main" id="{05802CF3-30A1-9F45-973A-EF79B2F54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91603"/>
            <a:ext cx="2802267" cy="201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59062ADE-EC5E-C547-B1AF-5E57E8ED2D03}"/>
              </a:ext>
            </a:extLst>
          </p:cNvPr>
          <p:cNvSpPr txBox="1">
            <a:spLocks noChangeArrowheads="1"/>
          </p:cNvSpPr>
          <p:nvPr/>
        </p:nvSpPr>
        <p:spPr>
          <a:xfrm>
            <a:off x="3352800" y="4710111"/>
            <a:ext cx="2690813" cy="928689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en-US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Continuous uniform: </a:t>
            </a:r>
            <a:br>
              <a:rPr lang="en-US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RAND()</a:t>
            </a:r>
          </a:p>
        </p:txBody>
      </p:sp>
      <p:pic>
        <p:nvPicPr>
          <p:cNvPr id="1036" name="Picture 12" descr="PDF of the uniform probability distribution using the maximum convention at the transition points.">
            <a:extLst>
              <a:ext uri="{FF2B5EF4-FFF2-40B4-BE49-F238E27FC236}">
                <a16:creationId xmlns:a16="http://schemas.microsoft.com/office/drawing/2014/main" id="{413BCF79-757B-594B-A010-03BDAD1BE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26" y="2679747"/>
            <a:ext cx="2857917" cy="20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326D00-5AC0-CF4E-9AEF-60A03F1389D0}"/>
              </a:ext>
            </a:extLst>
          </p:cNvPr>
          <p:cNvGraphicFramePr>
            <a:graphicFrameLocks noGrp="1"/>
          </p:cNvGraphicFramePr>
          <p:nvPr/>
        </p:nvGraphicFramePr>
        <p:xfrm>
          <a:off x="6324599" y="3461340"/>
          <a:ext cx="2590801" cy="9756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4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X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Prob. (X)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Cum prob.  F(X) 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" marR="18288" marT="18288" marB="18288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CD1E864A-B83C-2145-8D4F-126BB4A275A7}"/>
              </a:ext>
            </a:extLst>
          </p:cNvPr>
          <p:cNvSpPr txBox="1">
            <a:spLocks noChangeArrowheads="1"/>
          </p:cNvSpPr>
          <p:nvPr/>
        </p:nvSpPr>
        <p:spPr>
          <a:xfrm>
            <a:off x="6224587" y="4684312"/>
            <a:ext cx="2690813" cy="480253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Generating from past data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564720E9-CB15-E843-BAD3-48880D7B3808}"/>
              </a:ext>
            </a:extLst>
          </p:cNvPr>
          <p:cNvSpPr txBox="1">
            <a:spLocks/>
          </p:cNvSpPr>
          <p:nvPr/>
        </p:nvSpPr>
        <p:spPr>
          <a:xfrm>
            <a:off x="609600" y="1721517"/>
            <a:ext cx="7886700" cy="320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800" kern="0" dirty="0">
                <a:solidFill>
                  <a:srgbClr val="C00000"/>
                </a:solidFill>
              </a:rPr>
              <a:t>So far:</a:t>
            </a:r>
          </a:p>
        </p:txBody>
      </p:sp>
    </p:spTree>
    <p:extLst>
      <p:ext uri="{BB962C8B-B14F-4D97-AF65-F5344CB8AC3E}">
        <p14:creationId xmlns:p14="http://schemas.microsoft.com/office/powerpoint/2010/main" val="2824369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320675"/>
          </a:xfrm>
        </p:spPr>
        <p:txBody>
          <a:bodyPr>
            <a:noAutofit/>
          </a:bodyPr>
          <a:lstStyle/>
          <a:p>
            <a:r>
              <a:rPr lang="en-US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When things are more complicated…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05DA6-92C3-9149-8A05-AA9D4C02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61" y="1371600"/>
            <a:ext cx="8116078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3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Random Variables in Excel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831975"/>
            <a:ext cx="8229600" cy="4264025"/>
          </a:xfrm>
        </p:spPr>
        <p:txBody>
          <a:bodyPr/>
          <a:lstStyle/>
          <a:p>
            <a:r>
              <a:rPr lang="en-US" sz="2400" dirty="0"/>
              <a:t>We can use EXCEL to generate both Normal and Gamma random numbers:</a:t>
            </a:r>
          </a:p>
          <a:p>
            <a:pPr lvl="1"/>
            <a:r>
              <a:rPr lang="mr-IN" sz="2000" dirty="0"/>
              <a:t>NORMINV(RAND(),5,1.5)</a:t>
            </a:r>
            <a:endParaRPr lang="en-US" sz="2000" dirty="0"/>
          </a:p>
          <a:p>
            <a:pPr lvl="1"/>
            <a:r>
              <a:rPr lang="mr-IN" sz="2000" dirty="0"/>
              <a:t>GAMMA.INV(RAND(),1,2)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Both Normal and Gamma are </a:t>
            </a:r>
            <a:r>
              <a:rPr lang="en-US" sz="2400" b="1" dirty="0">
                <a:solidFill>
                  <a:srgbClr val="FF0000"/>
                </a:solidFill>
              </a:rPr>
              <a:t>unbounded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continuous </a:t>
            </a:r>
            <a:r>
              <a:rPr lang="en-US" sz="2400" dirty="0">
                <a:solidFill>
                  <a:schemeClr val="tx1"/>
                </a:solidFill>
              </a:rPr>
              <a:t>distributions. To get discrete values between 0 and 10</a:t>
            </a:r>
          </a:p>
          <a:p>
            <a:pPr lvl="1"/>
            <a:r>
              <a:rPr lang="en-US" sz="2000" dirty="0"/>
              <a:t>Need to ”trim” (“truncate”) at bounds</a:t>
            </a:r>
          </a:p>
          <a:p>
            <a:pPr lvl="1"/>
            <a:r>
              <a:rPr lang="en-US" sz="2000" dirty="0"/>
              <a:t>Need to round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505031-E77C-305F-30FF-0C9D5506792E}"/>
                  </a:ext>
                </a:extLst>
              </p14:cNvPr>
              <p14:cNvContentPartPr/>
              <p14:nvPr/>
            </p14:nvContentPartPr>
            <p14:xfrm>
              <a:off x="5740456" y="1858690"/>
              <a:ext cx="3582360" cy="220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505031-E77C-305F-30FF-0C9D550679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4976" y="1843570"/>
                <a:ext cx="3612960" cy="22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B6B0AFA-9269-D9F5-1613-C54701D42D89}"/>
                  </a:ext>
                </a:extLst>
              </p14:cNvPr>
              <p14:cNvContentPartPr/>
              <p14:nvPr/>
            </p14:nvContentPartPr>
            <p14:xfrm>
              <a:off x="6860056" y="2541970"/>
              <a:ext cx="368280" cy="1302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B6B0AFA-9269-D9F5-1613-C54701D42D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4921" y="2526846"/>
                <a:ext cx="398910" cy="1332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C81FD71-CB36-383D-474C-2ACFE4630D7E}"/>
                  </a:ext>
                </a:extLst>
              </p14:cNvPr>
              <p14:cNvContentPartPr/>
              <p14:nvPr/>
            </p14:nvContentPartPr>
            <p14:xfrm>
              <a:off x="7683016" y="2454490"/>
              <a:ext cx="806760" cy="1364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C81FD71-CB36-383D-474C-2ACFE4630D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7896" y="2439010"/>
                <a:ext cx="837000" cy="13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6B63DEE-B5AA-46A6-AD1F-3EC6BFEBB000}"/>
                  </a:ext>
                </a:extLst>
              </p14:cNvPr>
              <p14:cNvContentPartPr/>
              <p14:nvPr/>
            </p14:nvContentPartPr>
            <p14:xfrm>
              <a:off x="7018816" y="3037330"/>
              <a:ext cx="1244880" cy="204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6B63DEE-B5AA-46A6-AD1F-3EC6BFEBB0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3696" y="3022183"/>
                <a:ext cx="1275480" cy="235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B0ADC68-76F0-1DC2-39B2-EAAB805A2E4F}"/>
                  </a:ext>
                </a:extLst>
              </p14:cNvPr>
              <p14:cNvContentPartPr/>
              <p14:nvPr/>
            </p14:nvContentPartPr>
            <p14:xfrm>
              <a:off x="7056616" y="2314090"/>
              <a:ext cx="1179000" cy="1217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B0ADC68-76F0-1DC2-39B2-EAAB805A2E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1136" y="2298970"/>
                <a:ext cx="1209240" cy="12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41FD41A-4CC3-813B-96A1-0B1B1D8D79A4}"/>
                  </a:ext>
                </a:extLst>
              </p14:cNvPr>
              <p14:cNvContentPartPr/>
              <p14:nvPr/>
            </p14:nvContentPartPr>
            <p14:xfrm>
              <a:off x="8088376" y="4737250"/>
              <a:ext cx="651600" cy="255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41FD41A-4CC3-813B-96A1-0B1B1D8D79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3256" y="4722130"/>
                <a:ext cx="6822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2A6546A-89AD-E55D-23D3-12DC8D7FCF6B}"/>
                  </a:ext>
                </a:extLst>
              </p14:cNvPr>
              <p14:cNvContentPartPr/>
              <p14:nvPr/>
            </p14:nvContentPartPr>
            <p14:xfrm>
              <a:off x="8208256" y="4077730"/>
              <a:ext cx="657720" cy="480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2A6546A-89AD-E55D-23D3-12DC8D7FCF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92776" y="4062250"/>
                <a:ext cx="687960" cy="5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9392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6730B-E4ED-EE4E-8CCB-F46E04C6F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30" name="Picture 6" descr="Using Breakout Rooms with Less Stress and Better Results | Faculty Focus">
            <a:extLst>
              <a:ext uri="{FF2B5EF4-FFF2-40B4-BE49-F238E27FC236}">
                <a16:creationId xmlns:a16="http://schemas.microsoft.com/office/drawing/2014/main" id="{E891445F-0072-294B-A7AE-8448247E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958196"/>
            <a:ext cx="6426200" cy="34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3E655-42C6-984C-860E-E239574CE1EB}"/>
              </a:ext>
            </a:extLst>
          </p:cNvPr>
          <p:cNvSpPr txBox="1"/>
          <p:nvPr/>
        </p:nvSpPr>
        <p:spPr>
          <a:xfrm>
            <a:off x="228600" y="22860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PH" sz="2800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Group Work (10-15 minutes)</a:t>
            </a:r>
          </a:p>
        </p:txBody>
      </p:sp>
    </p:spTree>
    <p:extLst>
      <p:ext uri="{BB962C8B-B14F-4D97-AF65-F5344CB8AC3E}">
        <p14:creationId xmlns:p14="http://schemas.microsoft.com/office/powerpoint/2010/main" val="2754209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Overbooking example (continued)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75" y="3028951"/>
            <a:ext cx="8705850" cy="2514599"/>
          </a:xfrm>
        </p:spPr>
        <p:txBody>
          <a:bodyPr/>
          <a:lstStyle/>
          <a:p>
            <a:pPr marL="457200" indent="-457200">
              <a:buFont typeface="+mj-lt"/>
              <a:buAutoNum type="alphaLcParenR" startAt="5"/>
            </a:pPr>
            <a:endParaRPr lang="en-US" sz="1800" dirty="0"/>
          </a:p>
          <a:p>
            <a:pPr marL="457200" indent="-457200">
              <a:buFont typeface="+mj-lt"/>
              <a:buAutoNum type="alphaLcParenR" startAt="5"/>
            </a:pPr>
            <a:r>
              <a:rPr lang="en-US" sz="1800" dirty="0"/>
              <a:t>Suppose you know from past data that the no-shows are most likely to be 5, and in 70% of the cases are between 3 and 7.</a:t>
            </a:r>
          </a:p>
          <a:p>
            <a:pPr marL="6858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- Use a continuous distribution (e.g. Normal), trim and round</a:t>
            </a:r>
          </a:p>
          <a:p>
            <a:pPr marL="457200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pPr lvl="1">
              <a:buFont typeface="+mj-lt"/>
              <a:buAutoNum type="alphaLcParenR" startAt="5"/>
            </a:pPr>
            <a:endParaRPr lang="en-US" sz="1200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lphaLcParenR" startAt="5"/>
            </a:pPr>
            <a:r>
              <a:rPr lang="en-US" sz="1800" dirty="0">
                <a:sym typeface="Wingdings" panose="05000000000000000000" pitchFamily="2" charset="2"/>
              </a:rPr>
              <a:t>Suppose you know from past data that the no shows are most likely to be 0, 1, 2. Values &gt; 3 are rare but possible. </a:t>
            </a:r>
          </a:p>
          <a:p>
            <a:pPr marL="6858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- Use a distribution with positive support values (e.g. Gamma 1,2), trim and round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09639E-5FC2-371D-73B5-4AF2C9AE49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449" y="1234050"/>
            <a:ext cx="3553351" cy="151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7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6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47088" y="1828801"/>
            <a:ext cx="0" cy="4114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7090" y="5896836"/>
            <a:ext cx="7676827" cy="4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41654" y="3313879"/>
            <a:ext cx="12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2927" y="5945279"/>
            <a:ext cx="30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Difficulty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9970" y="4336676"/>
            <a:ext cx="132019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2384" y="3613753"/>
            <a:ext cx="120370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45646" y="2967422"/>
            <a:ext cx="120628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Predictive 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5557" y="2296523"/>
            <a:ext cx="135864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Prescriptive Analytics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1903" y="5528936"/>
            <a:ext cx="748290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Extract, Transform, Load </a:t>
            </a:r>
          </a:p>
        </p:txBody>
      </p:sp>
      <p:sp>
        <p:nvSpPr>
          <p:cNvPr id="21" name="Cloud 20"/>
          <p:cNvSpPr/>
          <p:nvPr/>
        </p:nvSpPr>
        <p:spPr>
          <a:xfrm>
            <a:off x="7076312" y="1281193"/>
            <a:ext cx="1995365" cy="9144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36E1C-F4B5-A041-B2D0-91449C8A90CF}"/>
              </a:ext>
            </a:extLst>
          </p:cNvPr>
          <p:cNvSpPr txBox="1"/>
          <p:nvPr/>
        </p:nvSpPr>
        <p:spPr>
          <a:xfrm>
            <a:off x="4114800" y="3638149"/>
            <a:ext cx="176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Forecasting (I)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71F030-888B-5F47-8FF0-253FCFC79F6C}"/>
              </a:ext>
            </a:extLst>
          </p:cNvPr>
          <p:cNvSpPr/>
          <p:nvPr/>
        </p:nvSpPr>
        <p:spPr>
          <a:xfrm>
            <a:off x="5570830" y="2976429"/>
            <a:ext cx="21253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(II, III)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modeling (IV, V)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BE99EE-5E8F-7343-BE94-34C6D5368EFB}"/>
              </a:ext>
            </a:extLst>
          </p:cNvPr>
          <p:cNvSpPr/>
          <p:nvPr/>
        </p:nvSpPr>
        <p:spPr>
          <a:xfrm>
            <a:off x="4981837" y="4122523"/>
            <a:ext cx="2125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(V, VI)</a:t>
            </a:r>
          </a:p>
        </p:txBody>
      </p:sp>
    </p:spTree>
    <p:extLst>
      <p:ext uri="{BB962C8B-B14F-4D97-AF65-F5344CB8AC3E}">
        <p14:creationId xmlns:p14="http://schemas.microsoft.com/office/powerpoint/2010/main" val="426756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267200" y="6583713"/>
            <a:ext cx="1905000" cy="274287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00FC57-747A-4054-A3DF-63D163080A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81F5B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81F5B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4C4AF-1D4B-7D46-97B1-0A3E17923FD7}"/>
              </a:ext>
            </a:extLst>
          </p:cNvPr>
          <p:cNvSpPr txBox="1"/>
          <p:nvPr/>
        </p:nvSpPr>
        <p:spPr>
          <a:xfrm>
            <a:off x="-2057400" y="990600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200" b="1" i="0" u="none" strike="noStrike" kern="1200" cap="none" spc="0" normalizeH="0" baseline="0" noProof="0" dirty="0">
                <a:ln>
                  <a:noFill/>
                </a:ln>
                <a:solidFill>
                  <a:srgbClr val="081F5B"/>
                </a:solidFill>
                <a:effectLst/>
                <a:uLnTx/>
                <a:uFillTx/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C399147-2A4E-824C-A35C-615118B369EA}"/>
              </a:ext>
            </a:extLst>
          </p:cNvPr>
          <p:cNvSpPr txBox="1">
            <a:spLocks/>
          </p:cNvSpPr>
          <p:nvPr/>
        </p:nvSpPr>
        <p:spPr bwMode="auto">
          <a:xfrm>
            <a:off x="609599" y="3352800"/>
            <a:ext cx="80994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0" cap="all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SIMULATION: Brief history and Applications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in Python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PRACTICE PROBLEMS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“ART” of Business analytics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0" cap="all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2" descr="Stock Basics: Establish Your Game Plan | Kiplinger">
            <a:extLst>
              <a:ext uri="{FF2B5EF4-FFF2-40B4-BE49-F238E27FC236}">
                <a16:creationId xmlns:a16="http://schemas.microsoft.com/office/drawing/2014/main" id="{C7E775CA-9467-F247-B95C-B44B879F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533400"/>
            <a:ext cx="3276600" cy="215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730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B19AA4-D473-BA8C-E843-4FE6506EE8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7D1C2-67D3-7411-06D5-47C0419F5933}"/>
              </a:ext>
            </a:extLst>
          </p:cNvPr>
          <p:cNvSpPr txBox="1"/>
          <p:nvPr/>
        </p:nvSpPr>
        <p:spPr>
          <a:xfrm>
            <a:off x="2119993" y="2528577"/>
            <a:ext cx="469718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/drive/1oHlKNAnOIlSB_HPs0mBFvYqgtWuk6y9S?usp=sharing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56F19A5-CDF0-4326-6F05-62041F90F5DB}"/>
              </a:ext>
            </a:extLst>
          </p:cNvPr>
          <p:cNvSpPr txBox="1">
            <a:spLocks/>
          </p:cNvSpPr>
          <p:nvPr/>
        </p:nvSpPr>
        <p:spPr>
          <a:xfrm>
            <a:off x="304800" y="227093"/>
            <a:ext cx="8686800" cy="7635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900" kern="0" dirty="0"/>
              <a:t>Link to Python</a:t>
            </a:r>
          </a:p>
        </p:txBody>
      </p:sp>
    </p:spTree>
    <p:extLst>
      <p:ext uri="{BB962C8B-B14F-4D97-AF65-F5344CB8AC3E}">
        <p14:creationId xmlns:p14="http://schemas.microsoft.com/office/powerpoint/2010/main" val="3910141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F3425-552E-14EA-F7B4-563DDFEF6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6" name="Picture 2" descr="Intermission Video Pack | Motion Video Transition Packs | Download Youth  Ministry">
            <a:extLst>
              <a:ext uri="{FF2B5EF4-FFF2-40B4-BE49-F238E27FC236}">
                <a16:creationId xmlns:a16="http://schemas.microsoft.com/office/drawing/2014/main" id="{1D35EC9F-9B06-969E-4D67-753A15C1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522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267200" y="6583713"/>
            <a:ext cx="1905000" cy="274287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00FC57-747A-4054-A3DF-63D163080A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81F5B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81F5B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4C4AF-1D4B-7D46-97B1-0A3E17923FD7}"/>
              </a:ext>
            </a:extLst>
          </p:cNvPr>
          <p:cNvSpPr txBox="1"/>
          <p:nvPr/>
        </p:nvSpPr>
        <p:spPr>
          <a:xfrm>
            <a:off x="-2057400" y="990600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200" b="1" i="0" u="none" strike="noStrike" kern="1200" cap="none" spc="0" normalizeH="0" baseline="0" noProof="0" dirty="0">
                <a:ln>
                  <a:noFill/>
                </a:ln>
                <a:solidFill>
                  <a:srgbClr val="081F5B"/>
                </a:solidFill>
                <a:effectLst/>
                <a:uLnTx/>
                <a:uFillTx/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C399147-2A4E-824C-A35C-615118B369EA}"/>
              </a:ext>
            </a:extLst>
          </p:cNvPr>
          <p:cNvSpPr txBox="1">
            <a:spLocks/>
          </p:cNvSpPr>
          <p:nvPr/>
        </p:nvSpPr>
        <p:spPr bwMode="auto">
          <a:xfrm>
            <a:off x="609599" y="3352800"/>
            <a:ext cx="80994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0" cap="all" spc="0" normalizeH="0" baseline="0" noProof="0" dirty="0">
              <a:ln>
                <a:noFill/>
              </a:ln>
              <a:solidFill>
                <a:srgbClr val="081F5B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SIMULATION: Brief history and Applications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in Python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PRACTICE PROBLEMS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“ART” of Business analytics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0" cap="all" spc="0" normalizeH="0" baseline="0" noProof="0" dirty="0">
              <a:ln>
                <a:noFill/>
              </a:ln>
              <a:solidFill>
                <a:srgbClr val="081F5B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2" descr="Stock Basics: Establish Your Game Plan | Kiplinger">
            <a:extLst>
              <a:ext uri="{FF2B5EF4-FFF2-40B4-BE49-F238E27FC236}">
                <a16:creationId xmlns:a16="http://schemas.microsoft.com/office/drawing/2014/main" id="{C7E775CA-9467-F247-B95C-B44B879F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533400"/>
            <a:ext cx="3276600" cy="215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629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B19AA4-D473-BA8C-E843-4FE6506EE8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CE249-343B-3D8D-165F-F84B9FB83574}"/>
              </a:ext>
            </a:extLst>
          </p:cNvPr>
          <p:cNvSpPr txBox="1">
            <a:spLocks/>
          </p:cNvSpPr>
          <p:nvPr/>
        </p:nvSpPr>
        <p:spPr>
          <a:xfrm>
            <a:off x="304800" y="227093"/>
            <a:ext cx="8686800" cy="7635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400" kern="0" dirty="0"/>
              <a:t>Monte Carlo Simulation in the Media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E359A-4AA8-35B9-F848-21EE8DCC325A}"/>
              </a:ext>
            </a:extLst>
          </p:cNvPr>
          <p:cNvSpPr txBox="1"/>
          <p:nvPr/>
        </p:nvSpPr>
        <p:spPr>
          <a:xfrm>
            <a:off x="1402896" y="2397948"/>
            <a:ext cx="63382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www.dropbox.com</a:t>
            </a:r>
            <a:r>
              <a:rPr lang="en-US" dirty="0"/>
              <a:t>/</a:t>
            </a:r>
            <a:r>
              <a:rPr lang="en-US" dirty="0" err="1"/>
              <a:t>scl</a:t>
            </a:r>
            <a:r>
              <a:rPr lang="en-US" dirty="0"/>
              <a:t>/fi/f7ipxkh4lva0j63pwwnkv/</a:t>
            </a:r>
            <a:r>
              <a:rPr lang="en-US" dirty="0" err="1"/>
              <a:t>Untitled.mov?rlkey</a:t>
            </a:r>
            <a:r>
              <a:rPr lang="en-US" dirty="0"/>
              <a:t>=lcwpv0123er7f90zh7s99drl8&amp;st=n8xy3x8v&amp;dl=0</a:t>
            </a:r>
          </a:p>
        </p:txBody>
      </p:sp>
    </p:spTree>
    <p:extLst>
      <p:ext uri="{BB962C8B-B14F-4D97-AF65-F5344CB8AC3E}">
        <p14:creationId xmlns:p14="http://schemas.microsoft.com/office/powerpoint/2010/main" val="341822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60B07-26AF-D14A-82C9-920F860DA2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DDD76-0D27-E745-A6F6-A4492D4F9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" b="52310"/>
          <a:stretch/>
        </p:blipFill>
        <p:spPr>
          <a:xfrm>
            <a:off x="152400" y="2438400"/>
            <a:ext cx="8686800" cy="2381799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75C0D8D8-ABE6-DE42-AC85-B8DC9B1F0109}"/>
              </a:ext>
            </a:extLst>
          </p:cNvPr>
          <p:cNvSpPr txBox="1">
            <a:spLocks/>
          </p:cNvSpPr>
          <p:nvPr/>
        </p:nvSpPr>
        <p:spPr>
          <a:xfrm>
            <a:off x="304800" y="227093"/>
            <a:ext cx="8686800" cy="7635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400" kern="0" dirty="0"/>
              <a:t>Flaw of the averages: interpreting simulation output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D59708-E0AE-1A4A-AA93-C8CE98365CCA}"/>
              </a:ext>
            </a:extLst>
          </p:cNvPr>
          <p:cNvCxnSpPr>
            <a:cxnSpLocks/>
          </p:cNvCxnSpPr>
          <p:nvPr/>
        </p:nvCxnSpPr>
        <p:spPr bwMode="auto">
          <a:xfrm>
            <a:off x="5105400" y="2438400"/>
            <a:ext cx="0" cy="1828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BE814A-9983-AF44-9956-4A09CF26E9DA}"/>
              </a:ext>
            </a:extLst>
          </p:cNvPr>
          <p:cNvSpPr txBox="1"/>
          <p:nvPr/>
        </p:nvSpPr>
        <p:spPr>
          <a:xfrm>
            <a:off x="5181603" y="2209800"/>
            <a:ext cx="243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Average = 306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746947-BE57-474D-A356-BB6361DC6554}"/>
              </a:ext>
            </a:extLst>
          </p:cNvPr>
          <p:cNvCxnSpPr>
            <a:cxnSpLocks/>
          </p:cNvCxnSpPr>
          <p:nvPr/>
        </p:nvCxnSpPr>
        <p:spPr bwMode="auto">
          <a:xfrm>
            <a:off x="3886200" y="2438400"/>
            <a:ext cx="0" cy="1828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C4130E-8D4D-754F-AA33-1A8F01D05B6C}"/>
              </a:ext>
            </a:extLst>
          </p:cNvPr>
          <p:cNvSpPr txBox="1"/>
          <p:nvPr/>
        </p:nvSpPr>
        <p:spPr>
          <a:xfrm>
            <a:off x="1981203" y="2209800"/>
            <a:ext cx="243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Actual = 227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45482D-04EE-5A4A-972F-AAA4B0D44614}"/>
              </a:ext>
            </a:extLst>
          </p:cNvPr>
          <p:cNvSpPr txBox="1"/>
          <p:nvPr/>
        </p:nvSpPr>
        <p:spPr>
          <a:xfrm>
            <a:off x="990601" y="5484521"/>
            <a:ext cx="716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40,000 simulations, using aggregate polling data</a:t>
            </a:r>
            <a:b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538, 11/2016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4A59F-A739-594F-8A95-B7A2237CEDFF}"/>
              </a:ext>
            </a:extLst>
          </p:cNvPr>
          <p:cNvSpPr txBox="1"/>
          <p:nvPr/>
        </p:nvSpPr>
        <p:spPr>
          <a:xfrm>
            <a:off x="152400" y="1477529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 presidential election forecast: Clinton’s electoral votes</a:t>
            </a:r>
          </a:p>
        </p:txBody>
      </p:sp>
    </p:spTree>
    <p:extLst>
      <p:ext uri="{BB962C8B-B14F-4D97-AF65-F5344CB8AC3E}">
        <p14:creationId xmlns:p14="http://schemas.microsoft.com/office/powerpoint/2010/main" val="3130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A2D57F6-FA32-FF4F-A4E9-FD0A3EE0D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91" b="3736"/>
          <a:stretch/>
        </p:blipFill>
        <p:spPr>
          <a:xfrm>
            <a:off x="1018675" y="2561559"/>
            <a:ext cx="7353299" cy="29248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60B07-26AF-D14A-82C9-920F860DA2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5C0D8D8-ABE6-DE42-AC85-B8DC9B1F0109}"/>
              </a:ext>
            </a:extLst>
          </p:cNvPr>
          <p:cNvSpPr txBox="1">
            <a:spLocks/>
          </p:cNvSpPr>
          <p:nvPr/>
        </p:nvSpPr>
        <p:spPr>
          <a:xfrm>
            <a:off x="304800" y="227093"/>
            <a:ext cx="8686800" cy="7635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400" kern="0" dirty="0"/>
              <a:t>Flaw of the averages: interpreting simulation output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D59708-E0AE-1A4A-AA93-C8CE98365CCA}"/>
              </a:ext>
            </a:extLst>
          </p:cNvPr>
          <p:cNvCxnSpPr>
            <a:cxnSpLocks/>
          </p:cNvCxnSpPr>
          <p:nvPr/>
        </p:nvCxnSpPr>
        <p:spPr bwMode="auto">
          <a:xfrm>
            <a:off x="5562600" y="2362200"/>
            <a:ext cx="0" cy="27432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BE814A-9983-AF44-9956-4A09CF26E9DA}"/>
              </a:ext>
            </a:extLst>
          </p:cNvPr>
          <p:cNvSpPr txBox="1"/>
          <p:nvPr/>
        </p:nvSpPr>
        <p:spPr>
          <a:xfrm>
            <a:off x="5562603" y="2057400"/>
            <a:ext cx="243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Average = 370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746947-BE57-474D-A356-BB6361DC6554}"/>
              </a:ext>
            </a:extLst>
          </p:cNvPr>
          <p:cNvCxnSpPr>
            <a:cxnSpLocks/>
          </p:cNvCxnSpPr>
          <p:nvPr/>
        </p:nvCxnSpPr>
        <p:spPr bwMode="auto">
          <a:xfrm>
            <a:off x="5029200" y="2362200"/>
            <a:ext cx="0" cy="27432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C4130E-8D4D-754F-AA33-1A8F01D05B6C}"/>
              </a:ext>
            </a:extLst>
          </p:cNvPr>
          <p:cNvSpPr txBox="1"/>
          <p:nvPr/>
        </p:nvSpPr>
        <p:spPr>
          <a:xfrm>
            <a:off x="3200400" y="2068621"/>
            <a:ext cx="243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Actual = 306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45482D-04EE-5A4A-972F-AAA4B0D44614}"/>
              </a:ext>
            </a:extLst>
          </p:cNvPr>
          <p:cNvSpPr txBox="1"/>
          <p:nvPr/>
        </p:nvSpPr>
        <p:spPr>
          <a:xfrm>
            <a:off x="1219203" y="5602069"/>
            <a:ext cx="716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40,000 simulations, using aggregate polling data</a:t>
            </a:r>
            <a:b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538, 11/2020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4A59F-A739-594F-8A95-B7A2237CEDFF}"/>
              </a:ext>
            </a:extLst>
          </p:cNvPr>
          <p:cNvSpPr txBox="1"/>
          <p:nvPr/>
        </p:nvSpPr>
        <p:spPr>
          <a:xfrm>
            <a:off x="152400" y="1477529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2020 presidential election forecast: Biden’s electoral votes</a:t>
            </a:r>
          </a:p>
        </p:txBody>
      </p:sp>
    </p:spTree>
    <p:extLst>
      <p:ext uri="{BB962C8B-B14F-4D97-AF65-F5344CB8AC3E}">
        <p14:creationId xmlns:p14="http://schemas.microsoft.com/office/powerpoint/2010/main" val="318514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07458-CEB2-A54D-CC7E-CA5AFC2F6D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90E0F-6E51-AEF8-C234-D586614F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90" y="971478"/>
            <a:ext cx="8639420" cy="512452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0D7A7-740B-2A28-0E81-DF32CD39BAB8}"/>
              </a:ext>
            </a:extLst>
          </p:cNvPr>
          <p:cNvCxnSpPr>
            <a:cxnSpLocks/>
          </p:cNvCxnSpPr>
          <p:nvPr/>
        </p:nvCxnSpPr>
        <p:spPr bwMode="auto">
          <a:xfrm>
            <a:off x="4114800" y="2038278"/>
            <a:ext cx="0" cy="3733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B715AB-9CFC-4F8D-F0CA-277172A1A842}"/>
              </a:ext>
            </a:extLst>
          </p:cNvPr>
          <p:cNvSpPr txBox="1"/>
          <p:nvPr/>
        </p:nvSpPr>
        <p:spPr>
          <a:xfrm>
            <a:off x="2286000" y="2173639"/>
            <a:ext cx="243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Actual = 226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91CF0EC-296B-89D8-8FBB-18993C2D2CCD}"/>
              </a:ext>
            </a:extLst>
          </p:cNvPr>
          <p:cNvSpPr txBox="1">
            <a:spLocks/>
          </p:cNvSpPr>
          <p:nvPr/>
        </p:nvSpPr>
        <p:spPr>
          <a:xfrm>
            <a:off x="304800" y="227093"/>
            <a:ext cx="8686800" cy="7635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400" kern="0" dirty="0"/>
              <a:t>2024 Election: Simulations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8125F-75C1-0F91-A600-939234A90FEE}"/>
              </a:ext>
            </a:extLst>
          </p:cNvPr>
          <p:cNvSpPr txBox="1"/>
          <p:nvPr/>
        </p:nvSpPr>
        <p:spPr>
          <a:xfrm>
            <a:off x="1524000" y="6088558"/>
            <a:ext cx="716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80,000 simulations, using aggregate polling data</a:t>
            </a:r>
            <a:b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Nate Silver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3B6116-98D4-A41D-A18F-1A558324A522}"/>
              </a:ext>
            </a:extLst>
          </p:cNvPr>
          <p:cNvCxnSpPr>
            <a:cxnSpLocks/>
          </p:cNvCxnSpPr>
          <p:nvPr/>
        </p:nvCxnSpPr>
        <p:spPr bwMode="auto">
          <a:xfrm>
            <a:off x="4686294" y="2038278"/>
            <a:ext cx="0" cy="3733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1DEBE-1271-C8B8-0FF3-5835F66A7D31}"/>
              </a:ext>
            </a:extLst>
          </p:cNvPr>
          <p:cNvSpPr txBox="1"/>
          <p:nvPr/>
        </p:nvSpPr>
        <p:spPr>
          <a:xfrm>
            <a:off x="4724397" y="2173638"/>
            <a:ext cx="243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Average = 270</a:t>
            </a:r>
          </a:p>
        </p:txBody>
      </p:sp>
    </p:spTree>
    <p:extLst>
      <p:ext uri="{BB962C8B-B14F-4D97-AF65-F5344CB8AC3E}">
        <p14:creationId xmlns:p14="http://schemas.microsoft.com/office/powerpoint/2010/main" val="5701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AD851-E956-F545-8A12-5A80E2304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098" name="Picture 2" descr="Amazon.com: The Flaw of Averages: Why We Underestimate Risk in the Face of  Uncertainty eBook: Savage, Sam L., Danziger, Jeff, Markowitz, Harry M.:  Kindle Store">
            <a:extLst>
              <a:ext uri="{FF2B5EF4-FFF2-40B4-BE49-F238E27FC236}">
                <a16:creationId xmlns:a16="http://schemas.microsoft.com/office/drawing/2014/main" id="{4A81965B-E3F1-C244-BF81-54902FEC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0"/>
            <a:ext cx="3403600" cy="512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AE9DA0-6CB1-5B4F-BB62-8E98179FD81D}"/>
              </a:ext>
            </a:extLst>
          </p:cNvPr>
          <p:cNvSpPr txBox="1">
            <a:spLocks/>
          </p:cNvSpPr>
          <p:nvPr/>
        </p:nvSpPr>
        <p:spPr>
          <a:xfrm>
            <a:off x="990600" y="152400"/>
            <a:ext cx="73152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800" kern="0" dirty="0"/>
              <a:t>On the usefulness of risk modeling &amp; simulation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DFBE54-6086-0C4A-B318-7B1060086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r="37778"/>
          <a:stretch/>
        </p:blipFill>
        <p:spPr bwMode="auto">
          <a:xfrm>
            <a:off x="4572000" y="1187450"/>
            <a:ext cx="4419598" cy="46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30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Example from last week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1249425" y="4029666"/>
            <a:ext cx="1524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3810000"/>
            <a:ext cx="187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How much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to order? </a:t>
            </a:r>
            <a:endParaRPr lang="en-US" sz="16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20065767">
            <a:off x="2574854" y="3021196"/>
            <a:ext cx="1031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100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16"/>
          <p:cNvSpPr>
            <a:spLocks noChangeArrowheads="1"/>
          </p:cNvSpPr>
          <p:nvPr/>
        </p:nvSpPr>
        <p:spPr bwMode="auto">
          <a:xfrm>
            <a:off x="4791597" y="2863110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43997" y="2265348"/>
            <a:ext cx="2051671" cy="1158791"/>
            <a:chOff x="5438317" y="1408097"/>
            <a:chExt cx="2051671" cy="1158791"/>
          </a:xfrm>
        </p:grpSpPr>
        <p:sp>
          <p:nvSpPr>
            <p:cNvPr id="26" name="Line 13"/>
            <p:cNvSpPr>
              <a:spLocks noChangeShapeType="1"/>
            </p:cNvSpPr>
            <p:nvPr/>
          </p:nvSpPr>
          <p:spPr bwMode="auto">
            <a:xfrm flipV="1">
              <a:off x="5438317" y="1738243"/>
              <a:ext cx="802238" cy="343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Line 14"/>
            <p:cNvSpPr>
              <a:spLocks noChangeShapeType="1"/>
            </p:cNvSpPr>
            <p:nvPr/>
          </p:nvSpPr>
          <p:spPr bwMode="auto">
            <a:xfrm>
              <a:off x="5438317" y="2082060"/>
              <a:ext cx="17864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>
              <a:off x="5438317" y="2082059"/>
              <a:ext cx="804513" cy="3438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Isosceles Triangle 37"/>
            <p:cNvSpPr/>
            <p:nvPr/>
          </p:nvSpPr>
          <p:spPr bwMode="auto">
            <a:xfrm rot="16200000">
              <a:off x="7213399" y="1943834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Isosceles Triangle 47"/>
            <p:cNvSpPr/>
            <p:nvPr/>
          </p:nvSpPr>
          <p:spPr bwMode="auto">
            <a:xfrm rot="16200000">
              <a:off x="7213949" y="1601084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Isosceles Triangle 48"/>
            <p:cNvSpPr/>
            <p:nvPr/>
          </p:nvSpPr>
          <p:spPr bwMode="auto">
            <a:xfrm rot="16200000">
              <a:off x="7215671" y="2292571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Line 14"/>
            <p:cNvSpPr>
              <a:spLocks noChangeShapeType="1"/>
            </p:cNvSpPr>
            <p:nvPr/>
          </p:nvSpPr>
          <p:spPr bwMode="auto">
            <a:xfrm>
              <a:off x="6233731" y="1737947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73959" y="1408097"/>
              <a:ext cx="13981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Demand = 100</a:t>
              </a: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6240555" y="2425877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75190" y="1766391"/>
              <a:ext cx="13981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Demand = 200</a:t>
              </a:r>
              <a:endPara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75190" y="2104945"/>
              <a:ext cx="13981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Demand = 300</a:t>
              </a:r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01824" y="2941517"/>
            <a:ext cx="3421970" cy="2260667"/>
            <a:chOff x="1896145" y="2084266"/>
            <a:chExt cx="3421970" cy="2260667"/>
          </a:xfrm>
        </p:grpSpPr>
        <p:sp>
          <p:nvSpPr>
            <p:cNvPr id="22" name="Line 7"/>
            <p:cNvSpPr>
              <a:spLocks noChangeShapeType="1"/>
            </p:cNvSpPr>
            <p:nvPr/>
          </p:nvSpPr>
          <p:spPr bwMode="auto">
            <a:xfrm flipV="1">
              <a:off x="1896145" y="2084266"/>
              <a:ext cx="2547078" cy="1164349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Line 8"/>
            <p:cNvSpPr>
              <a:spLocks noChangeShapeType="1"/>
            </p:cNvSpPr>
            <p:nvPr/>
          </p:nvSpPr>
          <p:spPr bwMode="auto">
            <a:xfrm flipV="1">
              <a:off x="1896145" y="3248615"/>
              <a:ext cx="3389765" cy="0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1896146" y="3248615"/>
              <a:ext cx="2585894" cy="1096318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Line 8"/>
            <p:cNvSpPr>
              <a:spLocks noChangeShapeType="1"/>
            </p:cNvSpPr>
            <p:nvPr/>
          </p:nvSpPr>
          <p:spPr bwMode="auto">
            <a:xfrm>
              <a:off x="4475427" y="4344933"/>
              <a:ext cx="842688" cy="0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Line 8"/>
            <p:cNvSpPr>
              <a:spLocks noChangeShapeType="1"/>
            </p:cNvSpPr>
            <p:nvPr/>
          </p:nvSpPr>
          <p:spPr bwMode="auto">
            <a:xfrm>
              <a:off x="4443223" y="2084267"/>
              <a:ext cx="842688" cy="0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782501" y="3628515"/>
            <a:ext cx="2204070" cy="965804"/>
            <a:chOff x="4084035" y="1215600"/>
            <a:chExt cx="2204070" cy="965804"/>
          </a:xfrm>
        </p:grpSpPr>
        <p:sp>
          <p:nvSpPr>
            <p:cNvPr id="85" name="Line 13"/>
            <p:cNvSpPr>
              <a:spLocks noChangeShapeType="1"/>
            </p:cNvSpPr>
            <p:nvPr/>
          </p:nvSpPr>
          <p:spPr bwMode="auto">
            <a:xfrm flipV="1">
              <a:off x="4236434" y="1352759"/>
              <a:ext cx="802238" cy="343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>
              <a:off x="4236434" y="1696576"/>
              <a:ext cx="17864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Line 15"/>
            <p:cNvSpPr>
              <a:spLocks noChangeShapeType="1"/>
            </p:cNvSpPr>
            <p:nvPr/>
          </p:nvSpPr>
          <p:spPr bwMode="auto">
            <a:xfrm>
              <a:off x="4236434" y="1696575"/>
              <a:ext cx="804513" cy="3438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Oval 16"/>
            <p:cNvSpPr>
              <a:spLocks noChangeArrowheads="1"/>
            </p:cNvSpPr>
            <p:nvPr/>
          </p:nvSpPr>
          <p:spPr bwMode="auto">
            <a:xfrm>
              <a:off x="4084035" y="1620376"/>
              <a:ext cx="152400" cy="1524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Isosceles Triangle 88"/>
            <p:cNvSpPr/>
            <p:nvPr/>
          </p:nvSpPr>
          <p:spPr bwMode="auto">
            <a:xfrm rot="16200000">
              <a:off x="6011516" y="1558350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Isosceles Triangle 89"/>
            <p:cNvSpPr/>
            <p:nvPr/>
          </p:nvSpPr>
          <p:spPr bwMode="auto">
            <a:xfrm rot="16200000">
              <a:off x="6012066" y="1215600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Isosceles Triangle 90"/>
            <p:cNvSpPr/>
            <p:nvPr/>
          </p:nvSpPr>
          <p:spPr bwMode="auto">
            <a:xfrm rot="16200000">
              <a:off x="6013788" y="1907087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5031848" y="1352463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5038672" y="2040393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803909" y="4720714"/>
            <a:ext cx="2204070" cy="965804"/>
            <a:chOff x="4084035" y="1215600"/>
            <a:chExt cx="2204070" cy="965804"/>
          </a:xfrm>
        </p:grpSpPr>
        <p:sp>
          <p:nvSpPr>
            <p:cNvPr id="98" name="Line 13"/>
            <p:cNvSpPr>
              <a:spLocks noChangeShapeType="1"/>
            </p:cNvSpPr>
            <p:nvPr/>
          </p:nvSpPr>
          <p:spPr bwMode="auto">
            <a:xfrm flipV="1">
              <a:off x="4236434" y="1352759"/>
              <a:ext cx="802238" cy="343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Line 14"/>
            <p:cNvSpPr>
              <a:spLocks noChangeShapeType="1"/>
            </p:cNvSpPr>
            <p:nvPr/>
          </p:nvSpPr>
          <p:spPr bwMode="auto">
            <a:xfrm>
              <a:off x="4236434" y="1696576"/>
              <a:ext cx="17864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Line 15"/>
            <p:cNvSpPr>
              <a:spLocks noChangeShapeType="1"/>
            </p:cNvSpPr>
            <p:nvPr/>
          </p:nvSpPr>
          <p:spPr bwMode="auto">
            <a:xfrm>
              <a:off x="4236434" y="1696575"/>
              <a:ext cx="804513" cy="3438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Oval 16"/>
            <p:cNvSpPr>
              <a:spLocks noChangeArrowheads="1"/>
            </p:cNvSpPr>
            <p:nvPr/>
          </p:nvSpPr>
          <p:spPr bwMode="auto">
            <a:xfrm>
              <a:off x="4084035" y="1620376"/>
              <a:ext cx="152400" cy="1524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Isosceles Triangle 101"/>
            <p:cNvSpPr/>
            <p:nvPr/>
          </p:nvSpPr>
          <p:spPr bwMode="auto">
            <a:xfrm rot="16200000">
              <a:off x="6011516" y="1558350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" name="Isosceles Triangle 102"/>
            <p:cNvSpPr/>
            <p:nvPr/>
          </p:nvSpPr>
          <p:spPr bwMode="auto">
            <a:xfrm rot="16200000">
              <a:off x="6012066" y="1215600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Isosceles Triangle 103"/>
            <p:cNvSpPr/>
            <p:nvPr/>
          </p:nvSpPr>
          <p:spPr bwMode="auto">
            <a:xfrm rot="16200000">
              <a:off x="6013788" y="1907087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Line 14"/>
            <p:cNvSpPr>
              <a:spLocks noChangeShapeType="1"/>
            </p:cNvSpPr>
            <p:nvPr/>
          </p:nvSpPr>
          <p:spPr bwMode="auto">
            <a:xfrm>
              <a:off x="5031848" y="1352463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Line 14"/>
            <p:cNvSpPr>
              <a:spLocks noChangeShapeType="1"/>
            </p:cNvSpPr>
            <p:nvPr/>
          </p:nvSpPr>
          <p:spPr bwMode="auto">
            <a:xfrm>
              <a:off x="5038672" y="2040393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D1A9732-AA99-FB44-A4D3-2E87199E5A3B}"/>
              </a:ext>
            </a:extLst>
          </p:cNvPr>
          <p:cNvSpPr txBox="1"/>
          <p:nvPr/>
        </p:nvSpPr>
        <p:spPr>
          <a:xfrm>
            <a:off x="2522455" y="3776246"/>
            <a:ext cx="1135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200?</a:t>
            </a:r>
            <a:endParaRPr lang="en-US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6CCA32D-72E8-0842-9072-C2E3D0FCA5F0}"/>
              </a:ext>
            </a:extLst>
          </p:cNvPr>
          <p:cNvSpPr txBox="1"/>
          <p:nvPr/>
        </p:nvSpPr>
        <p:spPr>
          <a:xfrm>
            <a:off x="5394303" y="3477380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100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B6DAD7-C254-8642-84E8-2243D3D92450}"/>
              </a:ext>
            </a:extLst>
          </p:cNvPr>
          <p:cNvSpPr txBox="1"/>
          <p:nvPr/>
        </p:nvSpPr>
        <p:spPr>
          <a:xfrm>
            <a:off x="5395534" y="3835674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200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6E1D3F-8B45-3149-A8FD-5999998E10F6}"/>
              </a:ext>
            </a:extLst>
          </p:cNvPr>
          <p:cNvSpPr txBox="1"/>
          <p:nvPr/>
        </p:nvSpPr>
        <p:spPr>
          <a:xfrm>
            <a:off x="5395534" y="4174228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300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B64695-DCDC-2C49-A1DE-6576C1671E2C}"/>
              </a:ext>
            </a:extLst>
          </p:cNvPr>
          <p:cNvSpPr txBox="1"/>
          <p:nvPr/>
        </p:nvSpPr>
        <p:spPr>
          <a:xfrm>
            <a:off x="5400947" y="4569864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100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848306-A5E3-A945-AB6C-4129ABAD7AD7}"/>
              </a:ext>
            </a:extLst>
          </p:cNvPr>
          <p:cNvSpPr txBox="1"/>
          <p:nvPr/>
        </p:nvSpPr>
        <p:spPr>
          <a:xfrm>
            <a:off x="5402178" y="4928158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200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EBD1A1-48E4-DE48-B552-E6DECD0E87C3}"/>
              </a:ext>
            </a:extLst>
          </p:cNvPr>
          <p:cNvSpPr txBox="1"/>
          <p:nvPr/>
        </p:nvSpPr>
        <p:spPr>
          <a:xfrm>
            <a:off x="5402178" y="5266712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300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07A50F-9A54-9145-A210-2365A5ABDE30}"/>
              </a:ext>
            </a:extLst>
          </p:cNvPr>
          <p:cNvSpPr txBox="1"/>
          <p:nvPr/>
        </p:nvSpPr>
        <p:spPr>
          <a:xfrm rot="1297012">
            <a:off x="2673484" y="4588761"/>
            <a:ext cx="1031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300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5519F1-59ED-3A4D-B00C-DF9779BD776A}"/>
              </a:ext>
            </a:extLst>
          </p:cNvPr>
          <p:cNvSpPr txBox="1"/>
          <p:nvPr/>
        </p:nvSpPr>
        <p:spPr>
          <a:xfrm>
            <a:off x="7018586" y="3602629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100*100-200*25=5K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5AA465-5922-AF47-94B9-EF9DD4A518A0}"/>
              </a:ext>
            </a:extLst>
          </p:cNvPr>
          <p:cNvSpPr txBox="1"/>
          <p:nvPr/>
        </p:nvSpPr>
        <p:spPr>
          <a:xfrm>
            <a:off x="7010400" y="3955760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200*100-200*25=15K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78436C-64BB-3448-A3C0-9E9A79B05A56}"/>
              </a:ext>
            </a:extLst>
          </p:cNvPr>
          <p:cNvSpPr txBox="1"/>
          <p:nvPr/>
        </p:nvSpPr>
        <p:spPr>
          <a:xfrm>
            <a:off x="7014454" y="4308891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200*100-200*25=15K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D521C4A-928F-C349-846F-4400BEE9BE55}"/>
              </a:ext>
            </a:extLst>
          </p:cNvPr>
          <p:cNvSpPr txBox="1"/>
          <p:nvPr/>
        </p:nvSpPr>
        <p:spPr>
          <a:xfrm>
            <a:off x="7011603" y="4700856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100*100-300*25=2.5K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D3B36BB-A5B1-C14D-AF18-35C2781FA36D}"/>
              </a:ext>
            </a:extLst>
          </p:cNvPr>
          <p:cNvSpPr txBox="1"/>
          <p:nvPr/>
        </p:nvSpPr>
        <p:spPr>
          <a:xfrm>
            <a:off x="7027601" y="5053987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200*100-300*25=12.5K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E3C290D-D7D7-C349-8A76-B6ADF20ECEF8}"/>
              </a:ext>
            </a:extLst>
          </p:cNvPr>
          <p:cNvSpPr txBox="1"/>
          <p:nvPr/>
        </p:nvSpPr>
        <p:spPr>
          <a:xfrm>
            <a:off x="7007471" y="5407118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300*100-300*25=22.5K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1013D-C1BC-8D4B-A356-92D4E6C3370F}"/>
              </a:ext>
            </a:extLst>
          </p:cNvPr>
          <p:cNvGrpSpPr/>
          <p:nvPr/>
        </p:nvGrpSpPr>
        <p:grpSpPr>
          <a:xfrm>
            <a:off x="7010400" y="1992868"/>
            <a:ext cx="2073150" cy="1483096"/>
            <a:chOff x="7010400" y="1992868"/>
            <a:chExt cx="2073150" cy="1483096"/>
          </a:xfrm>
        </p:grpSpPr>
        <p:sp>
          <p:nvSpPr>
            <p:cNvPr id="110" name="TextBox 109"/>
            <p:cNvSpPr txBox="1"/>
            <p:nvPr/>
          </p:nvSpPr>
          <p:spPr>
            <a:xfrm>
              <a:off x="7014454" y="2431148"/>
              <a:ext cx="2068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100*100-100*25=7.5K</a:t>
              </a: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010400" y="2784279"/>
              <a:ext cx="2068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100*100-100*25=7.5K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015355" y="3137410"/>
              <a:ext cx="2068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100*100-100*25=7.5K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C4BA9C-0ACD-8F43-983F-5EEC29437D37}"/>
                </a:ext>
              </a:extLst>
            </p:cNvPr>
            <p:cNvSpPr/>
            <p:nvPr/>
          </p:nvSpPr>
          <p:spPr>
            <a:xfrm>
              <a:off x="8314161" y="1992868"/>
              <a:ext cx="717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Profit: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A92E29E-70D1-214A-97A3-BC13FB2583F4}"/>
              </a:ext>
            </a:extLst>
          </p:cNvPr>
          <p:cNvSpPr txBox="1"/>
          <p:nvPr/>
        </p:nvSpPr>
        <p:spPr>
          <a:xfrm>
            <a:off x="1928687" y="1375542"/>
            <a:ext cx="5267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demand = 200 </a:t>
            </a: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Should I stock 200? No!</a:t>
            </a:r>
            <a:endParaRPr lang="en-US" sz="1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8534400" y="3886200"/>
            <a:ext cx="457200" cy="457200"/>
          </a:xfrm>
          <a:prstGeom prst="ellipse">
            <a:avLst/>
          </a:prstGeom>
          <a:solidFill>
            <a:srgbClr val="00B050">
              <a:alpha val="4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F06CBF4-C205-8B44-8952-4261F4F3FEFF}"/>
              </a:ext>
            </a:extLst>
          </p:cNvPr>
          <p:cNvSpPr/>
          <p:nvPr/>
        </p:nvSpPr>
        <p:spPr bwMode="auto">
          <a:xfrm>
            <a:off x="8534400" y="5029200"/>
            <a:ext cx="457200" cy="457200"/>
          </a:xfrm>
          <a:prstGeom prst="ellipse">
            <a:avLst/>
          </a:prstGeom>
          <a:solidFill>
            <a:srgbClr val="EDB5B5">
              <a:alpha val="4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77465D2-C21F-7641-B953-C595218FF418}"/>
              </a:ext>
            </a:extLst>
          </p:cNvPr>
          <p:cNvSpPr/>
          <p:nvPr/>
        </p:nvSpPr>
        <p:spPr bwMode="auto">
          <a:xfrm>
            <a:off x="8534400" y="2743200"/>
            <a:ext cx="457200" cy="457200"/>
          </a:xfrm>
          <a:prstGeom prst="ellipse">
            <a:avLst/>
          </a:prstGeom>
          <a:solidFill>
            <a:srgbClr val="EDB5B5">
              <a:alpha val="4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9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267200" y="6583713"/>
            <a:ext cx="1905000" cy="274287"/>
          </a:xfrm>
        </p:spPr>
        <p:txBody>
          <a:bodyPr/>
          <a:lstStyle/>
          <a:p>
            <a:fld id="{D800FC57-747A-4054-A3DF-63D163080A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4C4AF-1D4B-7D46-97B1-0A3E17923FD7}"/>
              </a:ext>
            </a:extLst>
          </p:cNvPr>
          <p:cNvSpPr txBox="1"/>
          <p:nvPr/>
        </p:nvSpPr>
        <p:spPr>
          <a:xfrm>
            <a:off x="-2057400" y="990600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PH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C399147-2A4E-824C-A35C-615118B369EA}"/>
              </a:ext>
            </a:extLst>
          </p:cNvPr>
          <p:cNvSpPr txBox="1">
            <a:spLocks/>
          </p:cNvSpPr>
          <p:nvPr/>
        </p:nvSpPr>
        <p:spPr bwMode="auto">
          <a:xfrm>
            <a:off x="609599" y="3352800"/>
            <a:ext cx="80994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endParaRPr lang="en-US" sz="2800" kern="0" dirty="0">
              <a:solidFill>
                <a:schemeClr val="tx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SIMULATION: Brief history and Applications</a:t>
            </a:r>
          </a:p>
          <a:p>
            <a:pPr marL="457200" indent="-457200">
              <a:buFontTx/>
              <a:buChar char="-"/>
            </a:pPr>
            <a:r>
              <a:rPr lang="en-US" sz="280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in Python</a:t>
            </a:r>
          </a:p>
          <a:p>
            <a:pPr marL="457200" indent="-457200">
              <a:buFontTx/>
              <a:buChar char="-"/>
            </a:pPr>
            <a:r>
              <a:rPr lang="en-US" sz="280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PRACTICE PROBLEMS</a:t>
            </a:r>
          </a:p>
          <a:p>
            <a:pPr marL="457200" indent="-457200">
              <a:buFontTx/>
              <a:buChar char="-"/>
            </a:pPr>
            <a:r>
              <a:rPr lang="en-US" sz="280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“ART” of Business analytics</a:t>
            </a:r>
          </a:p>
          <a:p>
            <a:pPr marL="457200" indent="-457200">
              <a:buFontTx/>
              <a:buChar char="-"/>
            </a:pPr>
            <a:endParaRPr lang="en-US" sz="2800" kern="0" dirty="0">
              <a:solidFill>
                <a:schemeClr val="tx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2" descr="Stock Basics: Establish Your Game Plan | Kiplinger">
            <a:extLst>
              <a:ext uri="{FF2B5EF4-FFF2-40B4-BE49-F238E27FC236}">
                <a16:creationId xmlns:a16="http://schemas.microsoft.com/office/drawing/2014/main" id="{C7E775CA-9467-F247-B95C-B44B879F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533400"/>
            <a:ext cx="3276600" cy="215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566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Example from last week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1249425" y="4029666"/>
            <a:ext cx="1524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2694882"/>
            <a:ext cx="1876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How much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to order? </a:t>
            </a:r>
            <a:r>
              <a:rPr lang="en-US" sz="1600" b="1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Answer: </a:t>
            </a:r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maximize expected profit, order 300 cases </a:t>
            </a:r>
          </a:p>
        </p:txBody>
      </p:sp>
      <p:sp>
        <p:nvSpPr>
          <p:cNvPr id="41" name="TextBox 40"/>
          <p:cNvSpPr txBox="1"/>
          <p:nvPr/>
        </p:nvSpPr>
        <p:spPr>
          <a:xfrm rot="20065767">
            <a:off x="2574854" y="3021196"/>
            <a:ext cx="1031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100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16"/>
          <p:cNvSpPr>
            <a:spLocks noChangeArrowheads="1"/>
          </p:cNvSpPr>
          <p:nvPr/>
        </p:nvSpPr>
        <p:spPr bwMode="auto">
          <a:xfrm>
            <a:off x="4791597" y="2863110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43997" y="2265348"/>
            <a:ext cx="2051671" cy="1158791"/>
            <a:chOff x="5438317" y="1408097"/>
            <a:chExt cx="2051671" cy="1158791"/>
          </a:xfrm>
        </p:grpSpPr>
        <p:sp>
          <p:nvSpPr>
            <p:cNvPr id="26" name="Line 13"/>
            <p:cNvSpPr>
              <a:spLocks noChangeShapeType="1"/>
            </p:cNvSpPr>
            <p:nvPr/>
          </p:nvSpPr>
          <p:spPr bwMode="auto">
            <a:xfrm flipV="1">
              <a:off x="5438317" y="1738243"/>
              <a:ext cx="802238" cy="343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Line 14"/>
            <p:cNvSpPr>
              <a:spLocks noChangeShapeType="1"/>
            </p:cNvSpPr>
            <p:nvPr/>
          </p:nvSpPr>
          <p:spPr bwMode="auto">
            <a:xfrm>
              <a:off x="5438317" y="2082060"/>
              <a:ext cx="17864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>
              <a:off x="5438317" y="2082059"/>
              <a:ext cx="804513" cy="3438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Isosceles Triangle 37"/>
            <p:cNvSpPr/>
            <p:nvPr/>
          </p:nvSpPr>
          <p:spPr bwMode="auto">
            <a:xfrm rot="16200000">
              <a:off x="7213399" y="1943834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Isosceles Triangle 47"/>
            <p:cNvSpPr/>
            <p:nvPr/>
          </p:nvSpPr>
          <p:spPr bwMode="auto">
            <a:xfrm rot="16200000">
              <a:off x="7213949" y="1601084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Isosceles Triangle 48"/>
            <p:cNvSpPr/>
            <p:nvPr/>
          </p:nvSpPr>
          <p:spPr bwMode="auto">
            <a:xfrm rot="16200000">
              <a:off x="7215671" y="2292571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Line 14"/>
            <p:cNvSpPr>
              <a:spLocks noChangeShapeType="1"/>
            </p:cNvSpPr>
            <p:nvPr/>
          </p:nvSpPr>
          <p:spPr bwMode="auto">
            <a:xfrm>
              <a:off x="6233731" y="1737947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73959" y="1408097"/>
              <a:ext cx="13981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Demand = 100</a:t>
              </a:r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6240555" y="2425877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75190" y="1766391"/>
              <a:ext cx="13981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Demand = 200</a:t>
              </a: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75190" y="2104945"/>
              <a:ext cx="13981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Demand = 300</a:t>
              </a:r>
              <a:endPara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01824" y="2941517"/>
            <a:ext cx="3421970" cy="2260667"/>
            <a:chOff x="1896145" y="2084266"/>
            <a:chExt cx="3421970" cy="2260667"/>
          </a:xfrm>
        </p:grpSpPr>
        <p:sp>
          <p:nvSpPr>
            <p:cNvPr id="22" name="Line 7"/>
            <p:cNvSpPr>
              <a:spLocks noChangeShapeType="1"/>
            </p:cNvSpPr>
            <p:nvPr/>
          </p:nvSpPr>
          <p:spPr bwMode="auto">
            <a:xfrm flipV="1">
              <a:off x="1896145" y="2084266"/>
              <a:ext cx="2547078" cy="1164349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Line 8"/>
            <p:cNvSpPr>
              <a:spLocks noChangeShapeType="1"/>
            </p:cNvSpPr>
            <p:nvPr/>
          </p:nvSpPr>
          <p:spPr bwMode="auto">
            <a:xfrm flipV="1">
              <a:off x="1896145" y="3248615"/>
              <a:ext cx="3389765" cy="0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1896146" y="3248615"/>
              <a:ext cx="2585894" cy="1096318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Line 8"/>
            <p:cNvSpPr>
              <a:spLocks noChangeShapeType="1"/>
            </p:cNvSpPr>
            <p:nvPr/>
          </p:nvSpPr>
          <p:spPr bwMode="auto">
            <a:xfrm>
              <a:off x="4475427" y="4344933"/>
              <a:ext cx="842688" cy="0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Line 8"/>
            <p:cNvSpPr>
              <a:spLocks noChangeShapeType="1"/>
            </p:cNvSpPr>
            <p:nvPr/>
          </p:nvSpPr>
          <p:spPr bwMode="auto">
            <a:xfrm>
              <a:off x="4443223" y="2084267"/>
              <a:ext cx="842688" cy="0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782501" y="3628515"/>
            <a:ext cx="2204070" cy="965804"/>
            <a:chOff x="4084035" y="1215600"/>
            <a:chExt cx="2204070" cy="965804"/>
          </a:xfrm>
        </p:grpSpPr>
        <p:sp>
          <p:nvSpPr>
            <p:cNvPr id="85" name="Line 13"/>
            <p:cNvSpPr>
              <a:spLocks noChangeShapeType="1"/>
            </p:cNvSpPr>
            <p:nvPr/>
          </p:nvSpPr>
          <p:spPr bwMode="auto">
            <a:xfrm flipV="1">
              <a:off x="4236434" y="1352759"/>
              <a:ext cx="802238" cy="343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>
              <a:off x="4236434" y="1696576"/>
              <a:ext cx="17864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Line 15"/>
            <p:cNvSpPr>
              <a:spLocks noChangeShapeType="1"/>
            </p:cNvSpPr>
            <p:nvPr/>
          </p:nvSpPr>
          <p:spPr bwMode="auto">
            <a:xfrm>
              <a:off x="4236434" y="1696575"/>
              <a:ext cx="804513" cy="3438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Oval 16"/>
            <p:cNvSpPr>
              <a:spLocks noChangeArrowheads="1"/>
            </p:cNvSpPr>
            <p:nvPr/>
          </p:nvSpPr>
          <p:spPr bwMode="auto">
            <a:xfrm>
              <a:off x="4084035" y="1620376"/>
              <a:ext cx="152400" cy="1524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Isosceles Triangle 88"/>
            <p:cNvSpPr/>
            <p:nvPr/>
          </p:nvSpPr>
          <p:spPr bwMode="auto">
            <a:xfrm rot="16200000">
              <a:off x="6011516" y="1558350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Isosceles Triangle 89"/>
            <p:cNvSpPr/>
            <p:nvPr/>
          </p:nvSpPr>
          <p:spPr bwMode="auto">
            <a:xfrm rot="16200000">
              <a:off x="6012066" y="1215600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Isosceles Triangle 90"/>
            <p:cNvSpPr/>
            <p:nvPr/>
          </p:nvSpPr>
          <p:spPr bwMode="auto">
            <a:xfrm rot="16200000">
              <a:off x="6013788" y="1907087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5031848" y="1352463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5038672" y="2040393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803909" y="4720714"/>
            <a:ext cx="2204070" cy="965804"/>
            <a:chOff x="4084035" y="1215600"/>
            <a:chExt cx="2204070" cy="965804"/>
          </a:xfrm>
        </p:grpSpPr>
        <p:sp>
          <p:nvSpPr>
            <p:cNvPr id="98" name="Line 13"/>
            <p:cNvSpPr>
              <a:spLocks noChangeShapeType="1"/>
            </p:cNvSpPr>
            <p:nvPr/>
          </p:nvSpPr>
          <p:spPr bwMode="auto">
            <a:xfrm flipV="1">
              <a:off x="4236434" y="1352759"/>
              <a:ext cx="802238" cy="343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Line 14"/>
            <p:cNvSpPr>
              <a:spLocks noChangeShapeType="1"/>
            </p:cNvSpPr>
            <p:nvPr/>
          </p:nvSpPr>
          <p:spPr bwMode="auto">
            <a:xfrm>
              <a:off x="4236434" y="1696576"/>
              <a:ext cx="17864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Line 15"/>
            <p:cNvSpPr>
              <a:spLocks noChangeShapeType="1"/>
            </p:cNvSpPr>
            <p:nvPr/>
          </p:nvSpPr>
          <p:spPr bwMode="auto">
            <a:xfrm>
              <a:off x="4236434" y="1696575"/>
              <a:ext cx="804513" cy="3438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Oval 16"/>
            <p:cNvSpPr>
              <a:spLocks noChangeArrowheads="1"/>
            </p:cNvSpPr>
            <p:nvPr/>
          </p:nvSpPr>
          <p:spPr bwMode="auto">
            <a:xfrm>
              <a:off x="4084035" y="1620376"/>
              <a:ext cx="152400" cy="1524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Isosceles Triangle 101"/>
            <p:cNvSpPr/>
            <p:nvPr/>
          </p:nvSpPr>
          <p:spPr bwMode="auto">
            <a:xfrm rot="16200000">
              <a:off x="6011516" y="1558350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" name="Isosceles Triangle 102"/>
            <p:cNvSpPr/>
            <p:nvPr/>
          </p:nvSpPr>
          <p:spPr bwMode="auto">
            <a:xfrm rot="16200000">
              <a:off x="6012066" y="1215600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Isosceles Triangle 103"/>
            <p:cNvSpPr/>
            <p:nvPr/>
          </p:nvSpPr>
          <p:spPr bwMode="auto">
            <a:xfrm rot="16200000">
              <a:off x="6013788" y="1907087"/>
              <a:ext cx="274317" cy="274317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Line 14"/>
            <p:cNvSpPr>
              <a:spLocks noChangeShapeType="1"/>
            </p:cNvSpPr>
            <p:nvPr/>
          </p:nvSpPr>
          <p:spPr bwMode="auto">
            <a:xfrm>
              <a:off x="5031848" y="1352463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Line 14"/>
            <p:cNvSpPr>
              <a:spLocks noChangeShapeType="1"/>
            </p:cNvSpPr>
            <p:nvPr/>
          </p:nvSpPr>
          <p:spPr bwMode="auto">
            <a:xfrm>
              <a:off x="5038672" y="2040393"/>
              <a:ext cx="9909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D1A9732-AA99-FB44-A4D3-2E87199E5A3B}"/>
              </a:ext>
            </a:extLst>
          </p:cNvPr>
          <p:cNvSpPr txBox="1"/>
          <p:nvPr/>
        </p:nvSpPr>
        <p:spPr>
          <a:xfrm>
            <a:off x="2522455" y="3776246"/>
            <a:ext cx="1031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200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6CCA32D-72E8-0842-9072-C2E3D0FCA5F0}"/>
              </a:ext>
            </a:extLst>
          </p:cNvPr>
          <p:cNvSpPr txBox="1"/>
          <p:nvPr/>
        </p:nvSpPr>
        <p:spPr>
          <a:xfrm>
            <a:off x="5394303" y="3477380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100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B6DAD7-C254-8642-84E8-2243D3D92450}"/>
              </a:ext>
            </a:extLst>
          </p:cNvPr>
          <p:cNvSpPr txBox="1"/>
          <p:nvPr/>
        </p:nvSpPr>
        <p:spPr>
          <a:xfrm>
            <a:off x="5395534" y="3835674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200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6E1D3F-8B45-3149-A8FD-5999998E10F6}"/>
              </a:ext>
            </a:extLst>
          </p:cNvPr>
          <p:cNvSpPr txBox="1"/>
          <p:nvPr/>
        </p:nvSpPr>
        <p:spPr>
          <a:xfrm>
            <a:off x="5395534" y="4174228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300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B64695-DCDC-2C49-A1DE-6576C1671E2C}"/>
              </a:ext>
            </a:extLst>
          </p:cNvPr>
          <p:cNvSpPr txBox="1"/>
          <p:nvPr/>
        </p:nvSpPr>
        <p:spPr>
          <a:xfrm>
            <a:off x="5400947" y="4569864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100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848306-A5E3-A945-AB6C-4129ABAD7AD7}"/>
              </a:ext>
            </a:extLst>
          </p:cNvPr>
          <p:cNvSpPr txBox="1"/>
          <p:nvPr/>
        </p:nvSpPr>
        <p:spPr>
          <a:xfrm>
            <a:off x="5402178" y="4928158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200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EBD1A1-48E4-DE48-B552-E6DECD0E87C3}"/>
              </a:ext>
            </a:extLst>
          </p:cNvPr>
          <p:cNvSpPr txBox="1"/>
          <p:nvPr/>
        </p:nvSpPr>
        <p:spPr>
          <a:xfrm>
            <a:off x="5402178" y="5266712"/>
            <a:ext cx="13981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 = 300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07A50F-9A54-9145-A210-2365A5ABDE30}"/>
              </a:ext>
            </a:extLst>
          </p:cNvPr>
          <p:cNvSpPr txBox="1"/>
          <p:nvPr/>
        </p:nvSpPr>
        <p:spPr>
          <a:xfrm rot="1297012">
            <a:off x="2673484" y="4588761"/>
            <a:ext cx="1031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300</a:t>
            </a:r>
            <a:endParaRPr lang="en-US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5519F1-59ED-3A4D-B00C-DF9779BD776A}"/>
              </a:ext>
            </a:extLst>
          </p:cNvPr>
          <p:cNvSpPr txBox="1"/>
          <p:nvPr/>
        </p:nvSpPr>
        <p:spPr>
          <a:xfrm>
            <a:off x="7018586" y="3602629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100*100-200*25=5K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5AA465-5922-AF47-94B9-EF9DD4A518A0}"/>
              </a:ext>
            </a:extLst>
          </p:cNvPr>
          <p:cNvSpPr txBox="1"/>
          <p:nvPr/>
        </p:nvSpPr>
        <p:spPr>
          <a:xfrm>
            <a:off x="7010400" y="3955760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200*100-200*25=15K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78436C-64BB-3448-A3C0-9E9A79B05A56}"/>
              </a:ext>
            </a:extLst>
          </p:cNvPr>
          <p:cNvSpPr txBox="1"/>
          <p:nvPr/>
        </p:nvSpPr>
        <p:spPr>
          <a:xfrm>
            <a:off x="7014454" y="4308891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200*100-200*25=15K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D521C4A-928F-C349-846F-4400BEE9BE55}"/>
              </a:ext>
            </a:extLst>
          </p:cNvPr>
          <p:cNvSpPr txBox="1"/>
          <p:nvPr/>
        </p:nvSpPr>
        <p:spPr>
          <a:xfrm>
            <a:off x="7011603" y="4700856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100*100-300*25=2.5K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D3B36BB-A5B1-C14D-AF18-35C2781FA36D}"/>
              </a:ext>
            </a:extLst>
          </p:cNvPr>
          <p:cNvSpPr txBox="1"/>
          <p:nvPr/>
        </p:nvSpPr>
        <p:spPr>
          <a:xfrm>
            <a:off x="7027601" y="5053987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200*100-300*25=12.5K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E3C290D-D7D7-C349-8A76-B6ADF20ECEF8}"/>
              </a:ext>
            </a:extLst>
          </p:cNvPr>
          <p:cNvSpPr txBox="1"/>
          <p:nvPr/>
        </p:nvSpPr>
        <p:spPr>
          <a:xfrm>
            <a:off x="7007471" y="5407118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300*100-300*25=22.5K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1013D-C1BC-8D4B-A356-92D4E6C3370F}"/>
              </a:ext>
            </a:extLst>
          </p:cNvPr>
          <p:cNvGrpSpPr/>
          <p:nvPr/>
        </p:nvGrpSpPr>
        <p:grpSpPr>
          <a:xfrm>
            <a:off x="7010400" y="1992868"/>
            <a:ext cx="2073150" cy="1483096"/>
            <a:chOff x="7010400" y="1992868"/>
            <a:chExt cx="2073150" cy="1483096"/>
          </a:xfrm>
        </p:grpSpPr>
        <p:sp>
          <p:nvSpPr>
            <p:cNvPr id="110" name="TextBox 109"/>
            <p:cNvSpPr txBox="1"/>
            <p:nvPr/>
          </p:nvSpPr>
          <p:spPr>
            <a:xfrm>
              <a:off x="7014454" y="2431148"/>
              <a:ext cx="2068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100*100-100*25=7.5K</a:t>
              </a:r>
              <a:endPara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010400" y="2784279"/>
              <a:ext cx="2068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100*100-100*25=7.5K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015355" y="3137410"/>
              <a:ext cx="20681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100*100-100*25=7.5K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C4BA9C-0ACD-8F43-983F-5EEC29437D37}"/>
                </a:ext>
              </a:extLst>
            </p:cNvPr>
            <p:cNvSpPr/>
            <p:nvPr/>
          </p:nvSpPr>
          <p:spPr>
            <a:xfrm>
              <a:off x="8314161" y="1992868"/>
              <a:ext cx="7175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Profit: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35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C1FCC9-9109-284D-9263-30D73253A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B3A7D-6F7B-1745-B8E3-FA130C034A8E}"/>
              </a:ext>
            </a:extLst>
          </p:cNvPr>
          <p:cNvSpPr/>
          <p:nvPr/>
        </p:nvSpPr>
        <p:spPr>
          <a:xfrm>
            <a:off x="2590800" y="17417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in Finance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EA72B-8CCC-464B-81BB-C2F6ABAB8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83" y="1085005"/>
            <a:ext cx="2672634" cy="5181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6DD0FA-1724-994F-9EB3-BA548EB783B5}"/>
              </a:ext>
            </a:extLst>
          </p:cNvPr>
          <p:cNvSpPr/>
          <p:nvPr/>
        </p:nvSpPr>
        <p:spPr>
          <a:xfrm>
            <a:off x="4789714" y="2803476"/>
            <a:ext cx="4038600" cy="125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/>
              <a:t>Modern portfolio management models rely heavily on </a:t>
            </a:r>
            <a:br>
              <a:rPr lang="en-US" sz="2000" dirty="0"/>
            </a:br>
            <a:r>
              <a:rPr lang="en-US" sz="2000" dirty="0"/>
              <a:t>Monte-Carlo Simulation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228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320675"/>
          </a:xfrm>
        </p:spPr>
        <p:txBody>
          <a:bodyPr>
            <a:normAutofit fontScale="90000"/>
          </a:bodyPr>
          <a:lstStyle/>
          <a:p>
            <a:r>
              <a:rPr lang="en-US" dirty="0"/>
              <a:t>GAP recap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DAFCD4-9074-834C-B00B-22D2052A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19200"/>
            <a:ext cx="6629401" cy="52578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/>
              <a:t>Define model in words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/>
              <a:t>O:</a:t>
            </a:r>
            <a:r>
              <a:rPr lang="en-US" sz="1800" dirty="0"/>
              <a:t> Objective </a:t>
            </a:r>
            <a:endParaRPr lang="en-US" sz="1800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b="1" dirty="0"/>
              <a:t>D:</a:t>
            </a:r>
            <a:r>
              <a:rPr lang="en-US" sz="1800" dirty="0"/>
              <a:t> Decision variables</a:t>
            </a:r>
            <a:endParaRPr lang="en-US" sz="1800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</a:rPr>
              <a:t>R: </a:t>
            </a:r>
            <a:r>
              <a:rPr lang="en-US" sz="1800" dirty="0">
                <a:solidFill>
                  <a:schemeClr val="tx1"/>
                </a:solidFill>
              </a:rPr>
              <a:t>What is the source of randomness?</a:t>
            </a:r>
          </a:p>
          <a:p>
            <a:pPr marL="627062" lvl="1" indent="-342900">
              <a:buFont typeface="Wingdings" pitchFamily="2" charset="2"/>
              <a:buChar char="Ø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Formulate model mathematically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/>
              <a:t>D: </a:t>
            </a:r>
            <a:r>
              <a:rPr lang="en-US" sz="1800" dirty="0"/>
              <a:t>Define decision variables</a:t>
            </a:r>
            <a:endParaRPr lang="en-US" sz="1800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</a:rPr>
              <a:t>R: </a:t>
            </a:r>
            <a:r>
              <a:rPr lang="en-US" sz="1800" dirty="0">
                <a:solidFill>
                  <a:schemeClr val="tx1"/>
                </a:solidFill>
              </a:rPr>
              <a:t>Define random variables 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/>
              <a:t>O:</a:t>
            </a:r>
            <a:r>
              <a:rPr lang="en-US" sz="1800" dirty="0"/>
              <a:t> Define objective function in terms of decision variables </a:t>
            </a:r>
            <a:r>
              <a:rPr lang="en-US" sz="1800" dirty="0">
                <a:solidFill>
                  <a:schemeClr val="tx1"/>
                </a:solidFill>
              </a:rPr>
              <a:t>&amp; random variables</a:t>
            </a:r>
          </a:p>
          <a:p>
            <a:pPr marL="457200" lvl="1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Solve using Excel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C00000"/>
                </a:solidFill>
              </a:rPr>
              <a:t>Generate MANY (&gt;1000) random draws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C00000"/>
                </a:solidFill>
              </a:rPr>
              <a:t>For each random draw calculate objective function value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C00000"/>
                </a:solidFill>
              </a:rPr>
              <a:t>Take the average of objective function values</a:t>
            </a:r>
          </a:p>
          <a:p>
            <a:pPr lvl="1">
              <a:buFont typeface="Wingdings" pitchFamily="2" charset="2"/>
              <a:buChar char="Ø"/>
            </a:pPr>
            <a:endParaRPr lang="en-US" sz="14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endParaRPr lang="en-US" sz="1800" dirty="0"/>
          </a:p>
          <a:p>
            <a:pPr marL="915988" lvl="2">
              <a:buFont typeface="Wingdings" pitchFamily="2" charset="2"/>
              <a:buChar char="Ø"/>
            </a:pPr>
            <a:endParaRPr lang="en-US" sz="1800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</p:txBody>
      </p:sp>
      <p:pic>
        <p:nvPicPr>
          <p:cNvPr id="5" name="Picture 8" descr="European roulette wheel top view Royalty Free Vector Image">
            <a:extLst>
              <a:ext uri="{FF2B5EF4-FFF2-40B4-BE49-F238E27FC236}">
                <a16:creationId xmlns:a16="http://schemas.microsoft.com/office/drawing/2014/main" id="{B44156C1-C64D-1743-BD5C-E73A8629F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4"/>
          <a:stretch/>
        </p:blipFill>
        <p:spPr bwMode="auto">
          <a:xfrm>
            <a:off x="5627415" y="1083912"/>
            <a:ext cx="2613570" cy="259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21757-704C-113E-5526-DB1D6496D7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A1ADB-BF4C-EECE-503B-E5C9D93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D32B2-DF2C-E387-5C26-779C674B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DD6BBC-E6B2-9754-C769-981326C075E6}"/>
                  </a:ext>
                </a:extLst>
              </p14:cNvPr>
              <p14:cNvContentPartPr/>
              <p14:nvPr/>
            </p14:nvContentPartPr>
            <p14:xfrm>
              <a:off x="5970496" y="1739890"/>
              <a:ext cx="3074760" cy="171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DD6BBC-E6B2-9754-C769-981326C075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5376" y="1724770"/>
                <a:ext cx="3105000" cy="17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0DFC9E6-0825-E9AE-12E2-E88B7102ABCC}"/>
                  </a:ext>
                </a:extLst>
              </p14:cNvPr>
              <p14:cNvContentPartPr/>
              <p14:nvPr/>
            </p14:nvContentPartPr>
            <p14:xfrm>
              <a:off x="7708216" y="3095290"/>
              <a:ext cx="687600" cy="209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0DFC9E6-0825-E9AE-12E2-E88B7102AB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2744" y="3080144"/>
                <a:ext cx="717824" cy="240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ED65D11-99F5-D42C-DD7C-788A408283E2}"/>
                  </a:ext>
                </a:extLst>
              </p14:cNvPr>
              <p14:cNvContentPartPr/>
              <p14:nvPr/>
            </p14:nvContentPartPr>
            <p14:xfrm>
              <a:off x="7118896" y="2222650"/>
              <a:ext cx="37800" cy="200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ED65D11-99F5-D42C-DD7C-788A408283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3776" y="2207530"/>
                <a:ext cx="684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2530059-08C6-6EB5-F8B9-3E72458F0AAB}"/>
                  </a:ext>
                </a:extLst>
              </p14:cNvPr>
              <p14:cNvContentPartPr/>
              <p14:nvPr/>
            </p14:nvContentPartPr>
            <p14:xfrm>
              <a:off x="7169296" y="2556370"/>
              <a:ext cx="21240" cy="117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2530059-08C6-6EB5-F8B9-3E72458F0A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3816" y="2541250"/>
                <a:ext cx="518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A9D6FA-19EB-4DE5-C115-95C9D5ED1C7D}"/>
                  </a:ext>
                </a:extLst>
              </p14:cNvPr>
              <p14:cNvContentPartPr/>
              <p14:nvPr/>
            </p14:nvContentPartPr>
            <p14:xfrm>
              <a:off x="7202416" y="2924290"/>
              <a:ext cx="16920" cy="104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A9D6FA-19EB-4DE5-C115-95C9D5ED1C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7296" y="2908810"/>
                <a:ext cx="475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F8C8E9B-7C18-7AD2-9F5A-CB20CFD4CC4A}"/>
                  </a:ext>
                </a:extLst>
              </p14:cNvPr>
              <p14:cNvContentPartPr/>
              <p14:nvPr/>
            </p14:nvContentPartPr>
            <p14:xfrm>
              <a:off x="6997936" y="1821250"/>
              <a:ext cx="523080" cy="288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F8C8E9B-7C18-7AD2-9F5A-CB20CFD4CC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2456" y="1806130"/>
                <a:ext cx="5536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076F0F9-5A49-0010-0FC1-485297D875F2}"/>
                  </a:ext>
                </a:extLst>
              </p14:cNvPr>
              <p14:cNvContentPartPr/>
              <p14:nvPr/>
            </p14:nvContentPartPr>
            <p14:xfrm>
              <a:off x="6705256" y="3741130"/>
              <a:ext cx="1491840" cy="862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076F0F9-5A49-0010-0FC1-485297D875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90136" y="3726004"/>
                <a:ext cx="1522440" cy="893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5C0E53B-1969-E472-6FA6-061D24A7C0F5}"/>
                  </a:ext>
                </a:extLst>
              </p14:cNvPr>
              <p14:cNvContentPartPr/>
              <p14:nvPr/>
            </p14:nvContentPartPr>
            <p14:xfrm>
              <a:off x="1600456" y="3358810"/>
              <a:ext cx="689040" cy="305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5C0E53B-1969-E472-6FA6-061D24A7C0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84976" y="3343330"/>
                <a:ext cx="71964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BCD467B-83CE-72BD-714B-A5D3BBE58606}"/>
                  </a:ext>
                </a:extLst>
              </p14:cNvPr>
              <p14:cNvContentPartPr/>
              <p14:nvPr/>
            </p14:nvContentPartPr>
            <p14:xfrm>
              <a:off x="2398216" y="3341890"/>
              <a:ext cx="121320" cy="159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BCD467B-83CE-72BD-714B-A5D3BBE5860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83141" y="3326770"/>
                <a:ext cx="151471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C514A55-7D13-A8D7-BB9E-CA35750FBD4E}"/>
                  </a:ext>
                </a:extLst>
              </p14:cNvPr>
              <p14:cNvContentPartPr/>
              <p14:nvPr/>
            </p14:nvContentPartPr>
            <p14:xfrm>
              <a:off x="2707456" y="3174850"/>
              <a:ext cx="445320" cy="249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C514A55-7D13-A8D7-BB9E-CA35750FBD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92348" y="3159730"/>
                <a:ext cx="475536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50CD2A6-F298-8D7A-A93C-0149F7978628}"/>
                  </a:ext>
                </a:extLst>
              </p14:cNvPr>
              <p14:cNvContentPartPr/>
              <p14:nvPr/>
            </p14:nvContentPartPr>
            <p14:xfrm>
              <a:off x="1478776" y="3016450"/>
              <a:ext cx="1821240" cy="859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50CD2A6-F298-8D7A-A93C-0149F79786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63296" y="3001330"/>
                <a:ext cx="185184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F6688D8-21FF-FEF3-4D3E-D3ED805FA49B}"/>
                  </a:ext>
                </a:extLst>
              </p14:cNvPr>
              <p14:cNvContentPartPr/>
              <p14:nvPr/>
            </p14:nvContentPartPr>
            <p14:xfrm>
              <a:off x="3246376" y="2744650"/>
              <a:ext cx="255240" cy="226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F6688D8-21FF-FEF3-4D3E-D3ED805FA49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1256" y="2729170"/>
                <a:ext cx="2858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56A4D09-322D-BB30-CA4E-A8BD4C86F65A}"/>
                  </a:ext>
                </a:extLst>
              </p14:cNvPr>
              <p14:cNvContentPartPr/>
              <p14:nvPr/>
            </p14:nvContentPartPr>
            <p14:xfrm>
              <a:off x="2390296" y="3525850"/>
              <a:ext cx="1482480" cy="833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56A4D09-322D-BB30-CA4E-A8BD4C86F65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75176" y="3510370"/>
                <a:ext cx="15130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A41EF76-03EE-C332-4CF2-B85FFBF96151}"/>
                  </a:ext>
                </a:extLst>
              </p14:cNvPr>
              <p14:cNvContentPartPr/>
              <p14:nvPr/>
            </p14:nvContentPartPr>
            <p14:xfrm>
              <a:off x="4014976" y="2819890"/>
              <a:ext cx="994680" cy="7189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A41EF76-03EE-C332-4CF2-B85FFBF961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99856" y="2804410"/>
                <a:ext cx="102528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A312B31-3218-B19D-B6A4-8B2B35EECD6F}"/>
                  </a:ext>
                </a:extLst>
              </p14:cNvPr>
              <p14:cNvContentPartPr/>
              <p14:nvPr/>
            </p14:nvContentPartPr>
            <p14:xfrm>
              <a:off x="4896616" y="2715130"/>
              <a:ext cx="622800" cy="4935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A312B31-3218-B19D-B6A4-8B2B35EECD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81136" y="2699999"/>
                <a:ext cx="653400" cy="524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47C59FB-FCE5-7F42-2F05-CC4A57AA28D6}"/>
                  </a:ext>
                </a:extLst>
              </p14:cNvPr>
              <p14:cNvContentPartPr/>
              <p14:nvPr/>
            </p14:nvContentPartPr>
            <p14:xfrm>
              <a:off x="2486056" y="5351410"/>
              <a:ext cx="1219320" cy="536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47C59FB-FCE5-7F42-2F05-CC4A57AA28D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70936" y="5336300"/>
                <a:ext cx="1249920" cy="566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AFC68CD-FB87-22D2-577F-F457236EB6BD}"/>
                  </a:ext>
                </a:extLst>
              </p14:cNvPr>
              <p14:cNvContentPartPr/>
              <p14:nvPr/>
            </p14:nvContentPartPr>
            <p14:xfrm>
              <a:off x="468256" y="3935170"/>
              <a:ext cx="1249560" cy="1817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AFC68CD-FB87-22D2-577F-F457236EB6B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3136" y="3920050"/>
                <a:ext cx="1279800" cy="18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4F90DAF-D80A-A9C3-B6F0-C7018F5AE49E}"/>
                  </a:ext>
                </a:extLst>
              </p14:cNvPr>
              <p14:cNvContentPartPr/>
              <p14:nvPr/>
            </p14:nvContentPartPr>
            <p14:xfrm>
              <a:off x="1646176" y="5739850"/>
              <a:ext cx="627120" cy="255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4F90DAF-D80A-A9C3-B6F0-C7018F5AE4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31056" y="5724730"/>
                <a:ext cx="6573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2E7D05B-DAEB-33C6-FFF4-5B218FB4A90C}"/>
                  </a:ext>
                </a:extLst>
              </p14:cNvPr>
              <p14:cNvContentPartPr/>
              <p14:nvPr/>
            </p14:nvContentPartPr>
            <p14:xfrm>
              <a:off x="773176" y="4912570"/>
              <a:ext cx="1487520" cy="1239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2E7D05B-DAEB-33C6-FFF4-5B218FB4A90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8056" y="4897450"/>
                <a:ext cx="1518120" cy="12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3AF0C3C-CF04-45EA-D839-B1C8FC762B47}"/>
                  </a:ext>
                </a:extLst>
              </p14:cNvPr>
              <p14:cNvContentPartPr/>
              <p14:nvPr/>
            </p14:nvContentPartPr>
            <p14:xfrm>
              <a:off x="491296" y="5247370"/>
              <a:ext cx="854280" cy="7250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3AF0C3C-CF04-45EA-D839-B1C8FC762B4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1136" y="5226850"/>
                <a:ext cx="89532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E9CC471-1A35-79E4-AFE9-C6BDBE826E9A}"/>
                  </a:ext>
                </a:extLst>
              </p14:cNvPr>
              <p14:cNvContentPartPr/>
              <p14:nvPr/>
            </p14:nvContentPartPr>
            <p14:xfrm>
              <a:off x="4004896" y="4068730"/>
              <a:ext cx="3834720" cy="19303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E9CC471-1A35-79E4-AFE9-C6BDBE826E9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89416" y="4053610"/>
                <a:ext cx="3864960" cy="19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6FE5FA1-3D7B-7148-6147-094715B3CB00}"/>
                  </a:ext>
                </a:extLst>
              </p14:cNvPr>
              <p14:cNvContentPartPr/>
              <p14:nvPr/>
            </p14:nvContentPartPr>
            <p14:xfrm>
              <a:off x="4056736" y="4286170"/>
              <a:ext cx="2803680" cy="1119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6FE5FA1-3D7B-7148-6147-094715B3CB0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41616" y="4270690"/>
                <a:ext cx="283392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0B5F411-18E7-4B10-896A-1498D8D7E027}"/>
                  </a:ext>
                </a:extLst>
              </p14:cNvPr>
              <p14:cNvContentPartPr/>
              <p14:nvPr/>
            </p14:nvContentPartPr>
            <p14:xfrm>
              <a:off x="6241216" y="4913290"/>
              <a:ext cx="55080" cy="626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0B5F411-18E7-4B10-896A-1498D8D7E0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26096" y="4897810"/>
                <a:ext cx="8568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91B4C1D-924B-CBE5-30B8-66826A49D163}"/>
                  </a:ext>
                </a:extLst>
              </p14:cNvPr>
              <p14:cNvContentPartPr/>
              <p14:nvPr/>
            </p14:nvContentPartPr>
            <p14:xfrm>
              <a:off x="5961856" y="5589370"/>
              <a:ext cx="464040" cy="3438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91B4C1D-924B-CBE5-30B8-66826A49D16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46376" y="5574250"/>
                <a:ext cx="4946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5AE793B-90E5-3108-A84D-97A0198A6999}"/>
                  </a:ext>
                </a:extLst>
              </p14:cNvPr>
              <p14:cNvContentPartPr/>
              <p14:nvPr/>
            </p14:nvContentPartPr>
            <p14:xfrm>
              <a:off x="6337696" y="5044690"/>
              <a:ext cx="539280" cy="1562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5AE793B-90E5-3108-A84D-97A0198A699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22576" y="5029210"/>
                <a:ext cx="5698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14E05B6-15AF-9492-34A1-57F5BA570CF4}"/>
                  </a:ext>
                </a:extLst>
              </p14:cNvPr>
              <p14:cNvContentPartPr/>
              <p14:nvPr/>
            </p14:nvContentPartPr>
            <p14:xfrm>
              <a:off x="5594296" y="3797290"/>
              <a:ext cx="138240" cy="3553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14E05B6-15AF-9492-34A1-57F5BA570CF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78816" y="3782170"/>
                <a:ext cx="1688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B2703AD0-CBF4-EF00-FBAF-334C751290D4}"/>
                  </a:ext>
                </a:extLst>
              </p14:cNvPr>
              <p14:cNvContentPartPr/>
              <p14:nvPr/>
            </p14:nvContentPartPr>
            <p14:xfrm>
              <a:off x="7662136" y="4724650"/>
              <a:ext cx="597600" cy="4467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B2703AD0-CBF4-EF00-FBAF-334C751290D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47016" y="4709530"/>
                <a:ext cx="6282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30B625E-297D-F791-4F19-F2A55161D3DC}"/>
                  </a:ext>
                </a:extLst>
              </p14:cNvPr>
              <p14:cNvContentPartPr/>
              <p14:nvPr/>
            </p14:nvContentPartPr>
            <p14:xfrm>
              <a:off x="7612096" y="5431330"/>
              <a:ext cx="182160" cy="2840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30B625E-297D-F791-4F19-F2A55161D3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96616" y="5415850"/>
                <a:ext cx="212760" cy="3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3020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320675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Predictive vs Prescriptive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DAFCD4-9074-834C-B00B-22D2052A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590" y="3245774"/>
            <a:ext cx="4347410" cy="25000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i="1" u="sng" dirty="0"/>
              <a:t>Note: </a:t>
            </a:r>
            <a:endParaRPr lang="en-US" sz="2000" b="1" i="1" dirty="0"/>
          </a:p>
          <a:p>
            <a:pPr marL="0" indent="0">
              <a:buNone/>
            </a:pPr>
            <a:r>
              <a:rPr lang="en-US" sz="2000" i="1" dirty="0"/>
              <a:t>In predictive analytics we sometimes don’t have an </a:t>
            </a:r>
            <a:r>
              <a:rPr lang="en-US" sz="2000" i="1" dirty="0">
                <a:solidFill>
                  <a:srgbClr val="C00000"/>
                </a:solidFill>
              </a:rPr>
              <a:t>objective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i="1" dirty="0"/>
              <a:t>function or </a:t>
            </a:r>
            <a:r>
              <a:rPr lang="en-US" sz="2000" i="1" dirty="0">
                <a:solidFill>
                  <a:srgbClr val="C00000"/>
                </a:solidFill>
              </a:rPr>
              <a:t>decision variables.</a:t>
            </a:r>
          </a:p>
          <a:p>
            <a:pPr marL="0" indent="0">
              <a:buNone/>
            </a:pPr>
            <a:endParaRPr lang="en-US" sz="2000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F2709-D4A8-9A4D-A3C5-7A1E13899293}"/>
              </a:ext>
            </a:extLst>
          </p:cNvPr>
          <p:cNvSpPr txBox="1"/>
          <p:nvPr/>
        </p:nvSpPr>
        <p:spPr>
          <a:xfrm>
            <a:off x="629653" y="3161546"/>
            <a:ext cx="120628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Predictive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7DFD3-A836-7B4F-AE75-DB3184E7E66E}"/>
              </a:ext>
            </a:extLst>
          </p:cNvPr>
          <p:cNvSpPr txBox="1"/>
          <p:nvPr/>
        </p:nvSpPr>
        <p:spPr>
          <a:xfrm>
            <a:off x="2423316" y="3145292"/>
            <a:ext cx="135864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Prescriptive Analytics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D52A5E-2F09-6049-849A-6E1133BE9E24}"/>
              </a:ext>
            </a:extLst>
          </p:cNvPr>
          <p:cNvSpPr/>
          <p:nvPr/>
        </p:nvSpPr>
        <p:spPr>
          <a:xfrm>
            <a:off x="1066948" y="4495800"/>
            <a:ext cx="2125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8287E1-70D4-5D4C-9021-4BD2A4E597C4}"/>
              </a:ext>
            </a:extLst>
          </p:cNvPr>
          <p:cNvCxnSpPr>
            <a:endCxn id="12" idx="0"/>
          </p:cNvCxnSpPr>
          <p:nvPr/>
        </p:nvCxnSpPr>
        <p:spPr bwMode="auto">
          <a:xfrm>
            <a:off x="1066948" y="3746321"/>
            <a:ext cx="1062679" cy="7494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2FC5B5-4A11-FE46-9D37-25BD4EF9202C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 bwMode="auto">
          <a:xfrm flipH="1">
            <a:off x="2129627" y="3730067"/>
            <a:ext cx="973011" cy="7657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A5B5F6-A3C4-2443-8336-9F8072350C22}"/>
              </a:ext>
            </a:extLst>
          </p:cNvPr>
          <p:cNvSpPr txBox="1"/>
          <p:nvPr/>
        </p:nvSpPr>
        <p:spPr>
          <a:xfrm>
            <a:off x="533400" y="2387025"/>
            <a:ext cx="14854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1" i="1" dirty="0">
                <a:solidFill>
                  <a:srgbClr val="C00000"/>
                </a:solidFill>
              </a:rPr>
              <a:t>What will happen next?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145E0-824F-D846-A95C-198DE6B3DCCF}"/>
              </a:ext>
            </a:extLst>
          </p:cNvPr>
          <p:cNvSpPr txBox="1"/>
          <p:nvPr/>
        </p:nvSpPr>
        <p:spPr>
          <a:xfrm>
            <a:off x="2209800" y="2387025"/>
            <a:ext cx="174312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1" i="1" dirty="0">
                <a:solidFill>
                  <a:srgbClr val="C00000"/>
                </a:solidFill>
              </a:rPr>
              <a:t>What is the optimal decision?</a:t>
            </a:r>
          </a:p>
        </p:txBody>
      </p:sp>
    </p:spTree>
    <p:extLst>
      <p:ext uri="{BB962C8B-B14F-4D97-AF65-F5344CB8AC3E}">
        <p14:creationId xmlns:p14="http://schemas.microsoft.com/office/powerpoint/2010/main" val="2756975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6730B-E4ED-EE4E-8CCB-F46E04C6F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30" name="Picture 6" descr="Using Breakout Rooms with Less Stress and Better Results | Faculty Focus">
            <a:extLst>
              <a:ext uri="{FF2B5EF4-FFF2-40B4-BE49-F238E27FC236}">
                <a16:creationId xmlns:a16="http://schemas.microsoft.com/office/drawing/2014/main" id="{E891445F-0072-294B-A7AE-8448247E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58196"/>
            <a:ext cx="6426200" cy="34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3E655-42C6-984C-860E-E239574CE1EB}"/>
              </a:ext>
            </a:extLst>
          </p:cNvPr>
          <p:cNvSpPr txBox="1"/>
          <p:nvPr/>
        </p:nvSpPr>
        <p:spPr>
          <a:xfrm>
            <a:off x="228600" y="22860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PH" sz="2800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GROUP WORK (~30 minutes)</a:t>
            </a:r>
          </a:p>
        </p:txBody>
      </p:sp>
    </p:spTree>
    <p:extLst>
      <p:ext uri="{BB962C8B-B14F-4D97-AF65-F5344CB8AC3E}">
        <p14:creationId xmlns:p14="http://schemas.microsoft.com/office/powerpoint/2010/main" val="288816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6730B-E4ED-EE4E-8CCB-F46E04C6F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70564" y="6553200"/>
            <a:ext cx="1905000" cy="274287"/>
          </a:xfrm>
        </p:spPr>
        <p:txBody>
          <a:bodyPr/>
          <a:lstStyle/>
          <a:p>
            <a:fld id="{D800FC57-747A-4054-A3DF-63D163080A4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8" name="Picture 4" descr="Retirement Planning: How, When, and Why">
            <a:extLst>
              <a:ext uri="{FF2B5EF4-FFF2-40B4-BE49-F238E27FC236}">
                <a16:creationId xmlns:a16="http://schemas.microsoft.com/office/drawing/2014/main" id="{AE984870-E794-EC42-99F0-361A612F1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4" t="5314" r="3421" b="5928"/>
          <a:stretch/>
        </p:blipFill>
        <p:spPr bwMode="auto">
          <a:xfrm>
            <a:off x="3607564" y="2456018"/>
            <a:ext cx="2126000" cy="274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353031F-D7FD-374E-B060-615EBCE61973}"/>
              </a:ext>
            </a:extLst>
          </p:cNvPr>
          <p:cNvSpPr txBox="1">
            <a:spLocks/>
          </p:cNvSpPr>
          <p:nvPr/>
        </p:nvSpPr>
        <p:spPr>
          <a:xfrm>
            <a:off x="727214" y="5404115"/>
            <a:ext cx="7886700" cy="9420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1800" kern="0" dirty="0"/>
              <a:t> </a:t>
            </a:r>
            <a:r>
              <a:rPr lang="en-US" sz="2100" kern="0" dirty="0"/>
              <a:t>Retirement Planning</a:t>
            </a:r>
            <a:endParaRPr lang="en-US" sz="18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51B17-2005-0F4C-9104-F825AC930BF6}"/>
              </a:ext>
            </a:extLst>
          </p:cNvPr>
          <p:cNvSpPr txBox="1"/>
          <p:nvPr/>
        </p:nvSpPr>
        <p:spPr>
          <a:xfrm>
            <a:off x="228600" y="22860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PH" sz="2800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BREAKOUT ROOMS (30 minutes)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B26730-EE7A-1146-A3EC-4986F0B10A5B}"/>
              </a:ext>
            </a:extLst>
          </p:cNvPr>
          <p:cNvSpPr/>
          <p:nvPr/>
        </p:nvSpPr>
        <p:spPr>
          <a:xfrm>
            <a:off x="1905000" y="1235668"/>
            <a:ext cx="6059672" cy="8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helpful formulate GAP 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Note: some GAP fields might be empty in some problems</a:t>
            </a:r>
          </a:p>
        </p:txBody>
      </p:sp>
    </p:spTree>
    <p:extLst>
      <p:ext uri="{BB962C8B-B14F-4D97-AF65-F5344CB8AC3E}">
        <p14:creationId xmlns:p14="http://schemas.microsoft.com/office/powerpoint/2010/main" val="3474995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(a)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74367" y="1813478"/>
            <a:ext cx="8580048" cy="2288895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You are 30 years old and want to make annual contribution of $4000 from now till you reach 60.</a:t>
            </a:r>
          </a:p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67" y="2880277"/>
            <a:ext cx="8717233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Assume interest is normally distributed with mean = 12% and std. dev. = 2%; interest is added annually </a:t>
            </a:r>
            <a:r>
              <a:rPr lang="en-US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and reinvested.</a:t>
            </a:r>
          </a:p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What is the probability of reaching the target ($1 Million) at the age 60? </a:t>
            </a:r>
          </a:p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C1260A-20BD-00D9-F964-5AA630084900}"/>
                  </a:ext>
                </a:extLst>
              </p14:cNvPr>
              <p14:cNvContentPartPr/>
              <p14:nvPr/>
            </p14:nvContentPartPr>
            <p14:xfrm>
              <a:off x="3125056" y="3229210"/>
              <a:ext cx="2256120" cy="7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C1260A-20BD-00D9-F964-5AA6300849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9936" y="3213730"/>
                <a:ext cx="2286720" cy="1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5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A0EF6-BC3C-F242-85F4-DFD4E6DAEA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A9316-F64A-B34B-B605-93DA28E6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235200"/>
            <a:ext cx="7912100" cy="23876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B76D4B4-E444-7342-88A0-A7511E80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320675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 distribution (mean = 12, sigma = 2)</a:t>
            </a:r>
          </a:p>
        </p:txBody>
      </p:sp>
    </p:spTree>
    <p:extLst>
      <p:ext uri="{BB962C8B-B14F-4D97-AF65-F5344CB8AC3E}">
        <p14:creationId xmlns:p14="http://schemas.microsoft.com/office/powerpoint/2010/main" val="2541549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(b)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74367" y="1368705"/>
            <a:ext cx="8580048" cy="2288895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67" y="2435504"/>
            <a:ext cx="8717233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Perform </a:t>
            </a:r>
            <a:r>
              <a:rPr lang="en-US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sensitivity analysis</a:t>
            </a: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(change $4000 to different values, e.g. $3000, $3500). What is the lowest annual contribution to reach your target of $1M with at least 95% probability?</a:t>
            </a:r>
            <a:endParaRPr lang="en-US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63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267200" y="6583713"/>
            <a:ext cx="1905000" cy="274287"/>
          </a:xfrm>
        </p:spPr>
        <p:txBody>
          <a:bodyPr/>
          <a:lstStyle/>
          <a:p>
            <a:fld id="{D800FC57-747A-4054-A3DF-63D163080A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4C4AF-1D4B-7D46-97B1-0A3E17923FD7}"/>
              </a:ext>
            </a:extLst>
          </p:cNvPr>
          <p:cNvSpPr txBox="1"/>
          <p:nvPr/>
        </p:nvSpPr>
        <p:spPr>
          <a:xfrm>
            <a:off x="-2057400" y="990600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PH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C399147-2A4E-824C-A35C-615118B369EA}"/>
              </a:ext>
            </a:extLst>
          </p:cNvPr>
          <p:cNvSpPr txBox="1">
            <a:spLocks/>
          </p:cNvSpPr>
          <p:nvPr/>
        </p:nvSpPr>
        <p:spPr bwMode="auto">
          <a:xfrm>
            <a:off x="609599" y="3352800"/>
            <a:ext cx="80994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endParaRPr lang="en-US" sz="2800" kern="0" dirty="0">
              <a:solidFill>
                <a:schemeClr val="tx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SIMULATION: Brief history and Applications</a:t>
            </a:r>
          </a:p>
          <a:p>
            <a:pPr marL="457200" indent="-457200">
              <a:buFontTx/>
              <a:buChar char="-"/>
            </a:pPr>
            <a:r>
              <a:rPr lang="en-US" sz="2800" kern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in Python</a:t>
            </a:r>
          </a:p>
          <a:p>
            <a:pPr marL="457200" indent="-457200">
              <a:buFontTx/>
              <a:buChar char="-"/>
            </a:pPr>
            <a:r>
              <a:rPr lang="en-US" sz="2800" kern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PRACTICE PROBLEMS</a:t>
            </a:r>
          </a:p>
          <a:p>
            <a:pPr marL="457200" indent="-457200">
              <a:buFontTx/>
              <a:buChar char="-"/>
            </a:pPr>
            <a:r>
              <a:rPr lang="en-US" sz="2800" kern="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“ART” of Business analytics</a:t>
            </a:r>
          </a:p>
          <a:p>
            <a:pPr marL="457200" indent="-457200">
              <a:buFontTx/>
              <a:buChar char="-"/>
            </a:pPr>
            <a:endParaRPr lang="en-US" sz="2800" kern="0" dirty="0">
              <a:solidFill>
                <a:schemeClr val="tx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2" descr="Stock Basics: Establish Your Game Plan | Kiplinger">
            <a:extLst>
              <a:ext uri="{FF2B5EF4-FFF2-40B4-BE49-F238E27FC236}">
                <a16:creationId xmlns:a16="http://schemas.microsoft.com/office/drawing/2014/main" id="{C7E775CA-9467-F247-B95C-B44B879F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533400"/>
            <a:ext cx="3276600" cy="215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91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(c)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74366" y="1216305"/>
            <a:ext cx="8580048" cy="2288895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You are 30 years old and want to make annual contribution of $4000 from now till you reach 60.</a:t>
            </a:r>
          </a:p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You want to estimate probability of reaching the target </a:t>
            </a:r>
            <a:b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($1 million) at the age 60 and conduct sensitivity analysis. </a:t>
            </a:r>
          </a:p>
          <a:p>
            <a:pPr marL="457200" indent="-457200"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3657600"/>
            <a:ext cx="8092414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Interest rate estimation</a:t>
            </a:r>
            <a:endParaRPr lang="en-US" alt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Year 1: </a:t>
            </a: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10%</a:t>
            </a:r>
          </a:p>
          <a:p>
            <a:pPr>
              <a:spcBef>
                <a:spcPct val="2000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Years 2,… :</a:t>
            </a: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same as previous year or </a:t>
            </a: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 x %, where x is uniform between [0, 5%] </a:t>
            </a:r>
          </a:p>
          <a:p>
            <a:pPr>
              <a:spcBef>
                <a:spcPct val="20000"/>
              </a:spcBef>
              <a:defRPr/>
            </a:pPr>
            <a:r>
              <a:rPr lang="en-US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Guaranteed minimum: </a:t>
            </a:r>
            <a:r>
              <a:rPr lang="en-US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3%</a:t>
            </a:r>
            <a:endParaRPr lang="en-US" alt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620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Retirement Planning GAP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101790-3034-7A4E-929E-8163223E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95400"/>
            <a:ext cx="8535977" cy="49530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</a:rPr>
              <a:t>Define model in words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O:</a:t>
            </a:r>
            <a:r>
              <a:rPr lang="en-US" sz="2200" dirty="0">
                <a:solidFill>
                  <a:schemeClr val="tx1"/>
                </a:solidFill>
              </a:rPr>
              <a:t> Objective 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D:</a:t>
            </a:r>
            <a:r>
              <a:rPr lang="en-US" sz="2200" dirty="0">
                <a:solidFill>
                  <a:schemeClr val="tx1"/>
                </a:solidFill>
              </a:rPr>
              <a:t> Decision variables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R: </a:t>
            </a:r>
            <a:r>
              <a:rPr lang="en-US" sz="2200" dirty="0">
                <a:solidFill>
                  <a:schemeClr val="tx1"/>
                </a:solidFill>
              </a:rPr>
              <a:t>What is the source of randomness (risk)? </a:t>
            </a:r>
          </a:p>
          <a:p>
            <a:pPr marL="627062" lvl="1" indent="-342900">
              <a:buFont typeface="Wingdings" pitchFamily="2" charset="2"/>
              <a:buChar char="Ø"/>
            </a:pPr>
            <a:endParaRPr lang="en-US" sz="2200" b="1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</a:rPr>
              <a:t>Formulate model mathematically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D: </a:t>
            </a:r>
            <a:r>
              <a:rPr lang="en-US" sz="2200" dirty="0">
                <a:solidFill>
                  <a:schemeClr val="tx1"/>
                </a:solidFill>
              </a:rPr>
              <a:t>Define decision variables 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R: </a:t>
            </a:r>
            <a:r>
              <a:rPr lang="en-US" sz="2200" dirty="0">
                <a:solidFill>
                  <a:schemeClr val="tx1"/>
                </a:solidFill>
              </a:rPr>
              <a:t>Define random variables 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O:</a:t>
            </a:r>
            <a:r>
              <a:rPr lang="en-US" sz="2200" dirty="0">
                <a:solidFill>
                  <a:schemeClr val="tx1"/>
                </a:solidFill>
              </a:rPr>
              <a:t> Define objective function in terms of decision variables and random variables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Ø"/>
            </a:pPr>
            <a:endParaRPr lang="en-US" sz="22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2200" dirty="0">
              <a:solidFill>
                <a:schemeClr val="tx1"/>
              </a:solidFill>
            </a:endParaRPr>
          </a:p>
          <a:p>
            <a:pPr marL="915988" lvl="2">
              <a:buFont typeface="Wingdings" pitchFamily="2" charset="2"/>
              <a:buChar char="Ø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Ø"/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26F3D0-C6CD-8B49-B995-CA7E6298C2E9}"/>
              </a:ext>
            </a:extLst>
          </p:cNvPr>
          <p:cNvSpPr txBox="1"/>
          <p:nvPr/>
        </p:nvSpPr>
        <p:spPr>
          <a:xfrm>
            <a:off x="2667000" y="17642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a) none, b) Make sure you have 1M by age 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68F32E-9A1C-CF4F-84D7-B37D58D61D8F}"/>
              </a:ext>
            </a:extLst>
          </p:cNvPr>
          <p:cNvSpPr txBox="1"/>
          <p:nvPr/>
        </p:nvSpPr>
        <p:spPr>
          <a:xfrm>
            <a:off x="3657600" y="214526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a) None b) How much to save each year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5A9F7-0E19-1440-8C34-4287E2D7A69F}"/>
              </a:ext>
            </a:extLst>
          </p:cNvPr>
          <p:cNvSpPr txBox="1"/>
          <p:nvPr/>
        </p:nvSpPr>
        <p:spPr>
          <a:xfrm>
            <a:off x="6082937" y="2527663"/>
            <a:ext cx="282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Interest rate each year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B0626C-2D3B-D446-997E-9104874EE3B9}"/>
              </a:ext>
            </a:extLst>
          </p:cNvPr>
          <p:cNvSpPr txBox="1"/>
          <p:nvPr/>
        </p:nvSpPr>
        <p:spPr>
          <a:xfrm>
            <a:off x="4253786" y="3732551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b) X = amount to invest each year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C5C2DC-3286-7645-9400-2C096FC8ECBF}"/>
              </a:ext>
            </a:extLst>
          </p:cNvPr>
          <p:cNvSpPr txBox="1"/>
          <p:nvPr/>
        </p:nvSpPr>
        <p:spPr>
          <a:xfrm>
            <a:off x="4191000" y="4153989"/>
            <a:ext cx="525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R1 Normal (0.12,0.02), R2 Normal (0.12, 0.02), etc.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FCFE46-AFC9-5D4D-8F21-9CA03FBCE6ED}"/>
              </a:ext>
            </a:extLst>
          </p:cNvPr>
          <p:cNvSpPr txBox="1"/>
          <p:nvPr/>
        </p:nvSpPr>
        <p:spPr>
          <a:xfrm>
            <a:off x="838200" y="53340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Prob. (</a:t>
            </a:r>
            <a:r>
              <a:rPr lang="en-US" sz="18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Y_final</a:t>
            </a:r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&gt; 1M needs to be greater than 95%, where </a:t>
            </a:r>
          </a:p>
          <a:p>
            <a:r>
              <a:rPr lang="en-US" sz="18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Y_final</a:t>
            </a:r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(X * (1+R1) +X)*(1+R2) + X) * (1+R3)*… *(1+R30)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4398A5-6C13-E83C-58BB-B5CBE5702578}"/>
                  </a:ext>
                </a:extLst>
              </p14:cNvPr>
              <p14:cNvContentPartPr/>
              <p14:nvPr/>
            </p14:nvContentPartPr>
            <p14:xfrm>
              <a:off x="7178656" y="1816930"/>
              <a:ext cx="313560" cy="188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4398A5-6C13-E83C-58BB-B5CBE57025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3176" y="1801781"/>
                <a:ext cx="344160" cy="2192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438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267200" y="6583713"/>
            <a:ext cx="1905000" cy="274287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00FC57-747A-4054-A3DF-63D163080A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81F5B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81F5B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4C4AF-1D4B-7D46-97B1-0A3E17923FD7}"/>
              </a:ext>
            </a:extLst>
          </p:cNvPr>
          <p:cNvSpPr txBox="1"/>
          <p:nvPr/>
        </p:nvSpPr>
        <p:spPr>
          <a:xfrm>
            <a:off x="-2057400" y="990600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200" b="1" i="0" u="none" strike="noStrike" kern="1200" cap="none" spc="0" normalizeH="0" baseline="0" noProof="0" dirty="0">
                <a:ln>
                  <a:noFill/>
                </a:ln>
                <a:solidFill>
                  <a:srgbClr val="081F5B"/>
                </a:solidFill>
                <a:effectLst/>
                <a:uLnTx/>
                <a:uFillTx/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Game plan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C399147-2A4E-824C-A35C-615118B369EA}"/>
              </a:ext>
            </a:extLst>
          </p:cNvPr>
          <p:cNvSpPr txBox="1">
            <a:spLocks/>
          </p:cNvSpPr>
          <p:nvPr/>
        </p:nvSpPr>
        <p:spPr bwMode="auto">
          <a:xfrm>
            <a:off x="609599" y="3352800"/>
            <a:ext cx="80994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92E78"/>
                </a:solidFill>
                <a:latin typeface="Cabin" panose="020B0803050202020004" pitchFamily="34" charset="0"/>
                <a:ea typeface="MS PGothic" pitchFamily="34" charset="-128"/>
                <a:cs typeface="Cabin" panose="020B08030502020200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0" cap="all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SIMULATION: Brief history and Applications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in Python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SIMULATION PRACTICE PROBLEMS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“ART” of Business analytics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0" u="none" strike="noStrike" kern="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2" descr="Stock Basics: Establish Your Game Plan | Kiplinger">
            <a:extLst>
              <a:ext uri="{FF2B5EF4-FFF2-40B4-BE49-F238E27FC236}">
                <a16:creationId xmlns:a16="http://schemas.microsoft.com/office/drawing/2014/main" id="{C7E775CA-9467-F247-B95C-B44B879F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533400"/>
            <a:ext cx="3276600" cy="215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209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74D5B-5BDE-E84B-8FB9-8C069D01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17C671-DEE9-994C-ADFA-1EB5DA1A8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596580"/>
              </p:ext>
            </p:extLst>
          </p:nvPr>
        </p:nvGraphicFramePr>
        <p:xfrm>
          <a:off x="990600" y="1371600"/>
          <a:ext cx="7010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567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74D5B-5BDE-E84B-8FB9-8C069D01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Analytics: The ”Science”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17C671-DEE9-994C-ADFA-1EB5DA1A8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529473"/>
              </p:ext>
            </p:extLst>
          </p:nvPr>
        </p:nvGraphicFramePr>
        <p:xfrm>
          <a:off x="990600" y="1371600"/>
          <a:ext cx="7010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905271-705E-2841-B11E-5202A0692AF1}"/>
              </a:ext>
            </a:extLst>
          </p:cNvPr>
          <p:cNvSpPr txBox="1"/>
          <p:nvPr/>
        </p:nvSpPr>
        <p:spPr>
          <a:xfrm>
            <a:off x="6781800" y="3160693"/>
            <a:ext cx="16764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class!</a:t>
            </a:r>
            <a:b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(Mostly)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C7B1A6-347A-9B42-8175-4D1D0C0AE722}"/>
              </a:ext>
            </a:extLst>
          </p:cNvPr>
          <p:cNvCxnSpPr>
            <a:cxnSpLocks/>
          </p:cNvCxnSpPr>
          <p:nvPr/>
        </p:nvCxnSpPr>
        <p:spPr bwMode="auto">
          <a:xfrm flipH="1">
            <a:off x="5638800" y="3657601"/>
            <a:ext cx="10668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4114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74D5B-5BDE-E84B-8FB9-8C069D01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Analytics: The “Art” + “Science”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17C671-DEE9-994C-ADFA-1EB5DA1A8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4226669"/>
              </p:ext>
            </p:extLst>
          </p:nvPr>
        </p:nvGraphicFramePr>
        <p:xfrm>
          <a:off x="990600" y="1371600"/>
          <a:ext cx="7010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905271-705E-2841-B11E-5202A0692AF1}"/>
              </a:ext>
            </a:extLst>
          </p:cNvPr>
          <p:cNvSpPr txBox="1"/>
          <p:nvPr/>
        </p:nvSpPr>
        <p:spPr>
          <a:xfrm>
            <a:off x="44115" y="5149025"/>
            <a:ext cx="2546671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projects; </a:t>
            </a:r>
          </a:p>
          <a:p>
            <a:pPr algn="ctr"/>
            <a:r>
              <a:rPr lang="en-US" sz="25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life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C7B1A6-347A-9B42-8175-4D1D0C0AE722}"/>
              </a:ext>
            </a:extLst>
          </p:cNvPr>
          <p:cNvCxnSpPr>
            <a:cxnSpLocks/>
          </p:cNvCxnSpPr>
          <p:nvPr/>
        </p:nvCxnSpPr>
        <p:spPr bwMode="auto">
          <a:xfrm flipV="1">
            <a:off x="2362200" y="4648200"/>
            <a:ext cx="958516" cy="53339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9578BC-DFDF-8542-A200-98E5CD66B418}"/>
              </a:ext>
            </a:extLst>
          </p:cNvPr>
          <p:cNvCxnSpPr>
            <a:cxnSpLocks/>
          </p:cNvCxnSpPr>
          <p:nvPr/>
        </p:nvCxnSpPr>
        <p:spPr bwMode="auto">
          <a:xfrm flipV="1">
            <a:off x="2362200" y="3429000"/>
            <a:ext cx="0" cy="175259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23FF3-9E6C-8945-B1A3-DB98DB84BCB5}"/>
              </a:ext>
            </a:extLst>
          </p:cNvPr>
          <p:cNvCxnSpPr>
            <a:cxnSpLocks/>
          </p:cNvCxnSpPr>
          <p:nvPr/>
        </p:nvCxnSpPr>
        <p:spPr bwMode="auto">
          <a:xfrm>
            <a:off x="2362200" y="5181599"/>
            <a:ext cx="2286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211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74D5B-5BDE-E84B-8FB9-8C069D01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17C671-DEE9-994C-ADFA-1EB5DA1A8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200107"/>
              </p:ext>
            </p:extLst>
          </p:nvPr>
        </p:nvGraphicFramePr>
        <p:xfrm>
          <a:off x="990600" y="1371600"/>
          <a:ext cx="7010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9F4A5F-A048-2047-B596-C4700991D53E}"/>
              </a:ext>
            </a:extLst>
          </p:cNvPr>
          <p:cNvSpPr txBox="1"/>
          <p:nvPr/>
        </p:nvSpPr>
        <p:spPr>
          <a:xfrm>
            <a:off x="4495800" y="15240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Qualitative (interview)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Quantitative (great to have but not required)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499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B00F2B8-BFE9-124F-9302-9F3C5249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85281"/>
            <a:ext cx="4191000" cy="279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3206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Choosing the right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DAFCD4-9074-834C-B00B-22D2052A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11" y="1628107"/>
            <a:ext cx="5563389" cy="44958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Is there a clear trade-off? E.g.: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Overstaffing/understaffing a restaurant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Fixed costs of opening a new location, offset by increased sales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If no clear trade-off, probably need </a:t>
            </a:r>
            <a:r>
              <a:rPr lang="en-US" sz="2000" b="1" dirty="0">
                <a:solidFill>
                  <a:schemeClr val="tx1"/>
                </a:solidFill>
              </a:rPr>
              <a:t>predictive model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Is managing </a:t>
            </a:r>
            <a:r>
              <a:rPr lang="en-US" sz="2400" b="1" dirty="0">
                <a:solidFill>
                  <a:schemeClr val="tx1"/>
                </a:solidFill>
              </a:rPr>
              <a:t>risks</a:t>
            </a:r>
            <a:r>
              <a:rPr lang="en-US" sz="2400" dirty="0">
                <a:solidFill>
                  <a:schemeClr val="tx1"/>
                </a:solidFill>
              </a:rPr>
              <a:t> key to success in this industry?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If no, use optimization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If yes, use decision trees/simulation</a:t>
            </a:r>
          </a:p>
          <a:p>
            <a:pPr>
              <a:buFont typeface="Wingdings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 marL="915988" lvl="2">
              <a:buFont typeface="Wingdings" pitchFamily="2" charset="2"/>
              <a:buChar char="Ø"/>
            </a:pPr>
            <a:endParaRPr lang="en-US" sz="2400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5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191218-2B1C-344A-9771-05823090EB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C4B486-EC05-144A-A53E-7D8B376B78B1}"/>
              </a:ext>
            </a:extLst>
          </p:cNvPr>
          <p:cNvSpPr txBox="1">
            <a:spLocks/>
          </p:cNvSpPr>
          <p:nvPr/>
        </p:nvSpPr>
        <p:spPr>
          <a:xfrm>
            <a:off x="990600" y="152400"/>
            <a:ext cx="68961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sz="2800" kern="0" dirty="0"/>
              <a:t>How to model risk?</a:t>
            </a:r>
          </a:p>
        </p:txBody>
      </p:sp>
      <p:sp>
        <p:nvSpPr>
          <p:cNvPr id="98" name="Rectangle 108">
            <a:extLst>
              <a:ext uri="{FF2B5EF4-FFF2-40B4-BE49-F238E27FC236}">
                <a16:creationId xmlns:a16="http://schemas.microsoft.com/office/drawing/2014/main" id="{FD824161-C205-8549-B29F-D1C0CEEAD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658269"/>
            <a:ext cx="1323728" cy="9022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600" kern="0" dirty="0">
                <a:solidFill>
                  <a:schemeClr val="tx1"/>
                </a:solidFill>
              </a:rPr>
              <a:t>Do you have access to past data?</a:t>
            </a:r>
          </a:p>
        </p:txBody>
      </p:sp>
      <p:sp>
        <p:nvSpPr>
          <p:cNvPr id="21" name="Freeform 77">
            <a:extLst>
              <a:ext uri="{FF2B5EF4-FFF2-40B4-BE49-F238E27FC236}">
                <a16:creationId xmlns:a16="http://schemas.microsoft.com/office/drawing/2014/main" id="{7FA20B51-62F3-0B45-9244-1CEFAC19C41A}"/>
              </a:ext>
            </a:extLst>
          </p:cNvPr>
          <p:cNvSpPr>
            <a:spLocks/>
          </p:cNvSpPr>
          <p:nvPr/>
        </p:nvSpPr>
        <p:spPr bwMode="auto">
          <a:xfrm>
            <a:off x="1552328" y="3214946"/>
            <a:ext cx="152168" cy="11113"/>
          </a:xfrm>
          <a:custGeom>
            <a:avLst/>
            <a:gdLst>
              <a:gd name="T0" fmla="*/ 220 w 225"/>
              <a:gd name="T1" fmla="*/ 14 h 14"/>
              <a:gd name="T2" fmla="*/ 6 w 225"/>
              <a:gd name="T3" fmla="*/ 14 h 14"/>
              <a:gd name="T4" fmla="*/ 6 w 225"/>
              <a:gd name="T5" fmla="*/ 14 h 14"/>
              <a:gd name="T6" fmla="*/ 4 w 225"/>
              <a:gd name="T7" fmla="*/ 13 h 14"/>
              <a:gd name="T8" fmla="*/ 2 w 225"/>
              <a:gd name="T9" fmla="*/ 12 h 14"/>
              <a:gd name="T10" fmla="*/ 1 w 225"/>
              <a:gd name="T11" fmla="*/ 10 h 14"/>
              <a:gd name="T12" fmla="*/ 0 w 225"/>
              <a:gd name="T13" fmla="*/ 7 h 14"/>
              <a:gd name="T14" fmla="*/ 0 w 225"/>
              <a:gd name="T15" fmla="*/ 7 h 14"/>
              <a:gd name="T16" fmla="*/ 1 w 225"/>
              <a:gd name="T17" fmla="*/ 5 h 14"/>
              <a:gd name="T18" fmla="*/ 2 w 225"/>
              <a:gd name="T19" fmla="*/ 3 h 14"/>
              <a:gd name="T20" fmla="*/ 4 w 225"/>
              <a:gd name="T21" fmla="*/ 2 h 14"/>
              <a:gd name="T22" fmla="*/ 6 w 225"/>
              <a:gd name="T23" fmla="*/ 0 h 14"/>
              <a:gd name="T24" fmla="*/ 220 w 225"/>
              <a:gd name="T25" fmla="*/ 0 h 14"/>
              <a:gd name="T26" fmla="*/ 220 w 225"/>
              <a:gd name="T27" fmla="*/ 0 h 14"/>
              <a:gd name="T28" fmla="*/ 222 w 225"/>
              <a:gd name="T29" fmla="*/ 2 h 14"/>
              <a:gd name="T30" fmla="*/ 224 w 225"/>
              <a:gd name="T31" fmla="*/ 3 h 14"/>
              <a:gd name="T32" fmla="*/ 225 w 225"/>
              <a:gd name="T33" fmla="*/ 5 h 14"/>
              <a:gd name="T34" fmla="*/ 225 w 225"/>
              <a:gd name="T35" fmla="*/ 7 h 14"/>
              <a:gd name="T36" fmla="*/ 225 w 225"/>
              <a:gd name="T37" fmla="*/ 7 h 14"/>
              <a:gd name="T38" fmla="*/ 225 w 225"/>
              <a:gd name="T39" fmla="*/ 10 h 14"/>
              <a:gd name="T40" fmla="*/ 224 w 225"/>
              <a:gd name="T41" fmla="*/ 12 h 14"/>
              <a:gd name="T42" fmla="*/ 222 w 225"/>
              <a:gd name="T43" fmla="*/ 13 h 14"/>
              <a:gd name="T44" fmla="*/ 220 w 225"/>
              <a:gd name="T45" fmla="*/ 14 h 14"/>
              <a:gd name="T46" fmla="*/ 220 w 225"/>
              <a:gd name="T4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25" h="14">
                <a:moveTo>
                  <a:pt x="220" y="14"/>
                </a:moveTo>
                <a:lnTo>
                  <a:pt x="6" y="14"/>
                </a:lnTo>
                <a:lnTo>
                  <a:pt x="6" y="14"/>
                </a:lnTo>
                <a:lnTo>
                  <a:pt x="4" y="13"/>
                </a:lnTo>
                <a:lnTo>
                  <a:pt x="2" y="12"/>
                </a:lnTo>
                <a:lnTo>
                  <a:pt x="1" y="10"/>
                </a:lnTo>
                <a:lnTo>
                  <a:pt x="0" y="7"/>
                </a:lnTo>
                <a:lnTo>
                  <a:pt x="0" y="7"/>
                </a:lnTo>
                <a:lnTo>
                  <a:pt x="1" y="5"/>
                </a:lnTo>
                <a:lnTo>
                  <a:pt x="2" y="3"/>
                </a:lnTo>
                <a:lnTo>
                  <a:pt x="4" y="2"/>
                </a:lnTo>
                <a:lnTo>
                  <a:pt x="6" y="0"/>
                </a:lnTo>
                <a:lnTo>
                  <a:pt x="220" y="0"/>
                </a:lnTo>
                <a:lnTo>
                  <a:pt x="220" y="0"/>
                </a:lnTo>
                <a:lnTo>
                  <a:pt x="222" y="2"/>
                </a:lnTo>
                <a:lnTo>
                  <a:pt x="224" y="3"/>
                </a:lnTo>
                <a:lnTo>
                  <a:pt x="225" y="5"/>
                </a:lnTo>
                <a:lnTo>
                  <a:pt x="225" y="7"/>
                </a:lnTo>
                <a:lnTo>
                  <a:pt x="225" y="7"/>
                </a:lnTo>
                <a:lnTo>
                  <a:pt x="225" y="10"/>
                </a:lnTo>
                <a:lnTo>
                  <a:pt x="224" y="12"/>
                </a:lnTo>
                <a:lnTo>
                  <a:pt x="222" y="13"/>
                </a:lnTo>
                <a:lnTo>
                  <a:pt x="220" y="14"/>
                </a:lnTo>
                <a:lnTo>
                  <a:pt x="220" y="14"/>
                </a:lnTo>
                <a:close/>
              </a:path>
            </a:pathLst>
          </a:custGeom>
          <a:solidFill>
            <a:srgbClr val="A9B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reeform 78">
            <a:extLst>
              <a:ext uri="{FF2B5EF4-FFF2-40B4-BE49-F238E27FC236}">
                <a16:creationId xmlns:a16="http://schemas.microsoft.com/office/drawing/2014/main" id="{F24EBBEF-1BDA-8C44-A226-4CBBB8A00E4E}"/>
              </a:ext>
            </a:extLst>
          </p:cNvPr>
          <p:cNvSpPr>
            <a:spLocks/>
          </p:cNvSpPr>
          <p:nvPr/>
        </p:nvSpPr>
        <p:spPr bwMode="auto">
          <a:xfrm>
            <a:off x="1696416" y="1731705"/>
            <a:ext cx="333962" cy="1494354"/>
          </a:xfrm>
          <a:custGeom>
            <a:avLst/>
            <a:gdLst>
              <a:gd name="T0" fmla="*/ 7 w 510"/>
              <a:gd name="T1" fmla="*/ 1165 h 1165"/>
              <a:gd name="T2" fmla="*/ 7 w 510"/>
              <a:gd name="T3" fmla="*/ 1165 h 1165"/>
              <a:gd name="T4" fmla="*/ 3 w 510"/>
              <a:gd name="T5" fmla="*/ 1164 h 1165"/>
              <a:gd name="T6" fmla="*/ 3 w 510"/>
              <a:gd name="T7" fmla="*/ 1164 h 1165"/>
              <a:gd name="T8" fmla="*/ 2 w 510"/>
              <a:gd name="T9" fmla="*/ 1163 h 1165"/>
              <a:gd name="T10" fmla="*/ 0 w 510"/>
              <a:gd name="T11" fmla="*/ 1161 h 1165"/>
              <a:gd name="T12" fmla="*/ 0 w 510"/>
              <a:gd name="T13" fmla="*/ 1158 h 1165"/>
              <a:gd name="T14" fmla="*/ 1 w 510"/>
              <a:gd name="T15" fmla="*/ 1156 h 1165"/>
              <a:gd name="T16" fmla="*/ 497 w 510"/>
              <a:gd name="T17" fmla="*/ 4 h 1165"/>
              <a:gd name="T18" fmla="*/ 497 w 510"/>
              <a:gd name="T19" fmla="*/ 4 h 1165"/>
              <a:gd name="T20" fmla="*/ 498 w 510"/>
              <a:gd name="T21" fmla="*/ 2 h 1165"/>
              <a:gd name="T22" fmla="*/ 501 w 510"/>
              <a:gd name="T23" fmla="*/ 0 h 1165"/>
              <a:gd name="T24" fmla="*/ 503 w 510"/>
              <a:gd name="T25" fmla="*/ 0 h 1165"/>
              <a:gd name="T26" fmla="*/ 505 w 510"/>
              <a:gd name="T27" fmla="*/ 0 h 1165"/>
              <a:gd name="T28" fmla="*/ 505 w 510"/>
              <a:gd name="T29" fmla="*/ 0 h 1165"/>
              <a:gd name="T30" fmla="*/ 508 w 510"/>
              <a:gd name="T31" fmla="*/ 3 h 1165"/>
              <a:gd name="T32" fmla="*/ 509 w 510"/>
              <a:gd name="T33" fmla="*/ 5 h 1165"/>
              <a:gd name="T34" fmla="*/ 510 w 510"/>
              <a:gd name="T35" fmla="*/ 7 h 1165"/>
              <a:gd name="T36" fmla="*/ 509 w 510"/>
              <a:gd name="T37" fmla="*/ 10 h 1165"/>
              <a:gd name="T38" fmla="*/ 12 w 510"/>
              <a:gd name="T39" fmla="*/ 1161 h 1165"/>
              <a:gd name="T40" fmla="*/ 12 w 510"/>
              <a:gd name="T41" fmla="*/ 1161 h 1165"/>
              <a:gd name="T42" fmla="*/ 10 w 510"/>
              <a:gd name="T43" fmla="*/ 1164 h 1165"/>
              <a:gd name="T44" fmla="*/ 7 w 510"/>
              <a:gd name="T45" fmla="*/ 1165 h 1165"/>
              <a:gd name="T46" fmla="*/ 7 w 510"/>
              <a:gd name="T47" fmla="*/ 116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10" h="1165">
                <a:moveTo>
                  <a:pt x="7" y="1165"/>
                </a:moveTo>
                <a:lnTo>
                  <a:pt x="7" y="1165"/>
                </a:lnTo>
                <a:lnTo>
                  <a:pt x="3" y="1164"/>
                </a:lnTo>
                <a:lnTo>
                  <a:pt x="3" y="1164"/>
                </a:lnTo>
                <a:lnTo>
                  <a:pt x="2" y="1163"/>
                </a:lnTo>
                <a:lnTo>
                  <a:pt x="0" y="1161"/>
                </a:lnTo>
                <a:lnTo>
                  <a:pt x="0" y="1158"/>
                </a:lnTo>
                <a:lnTo>
                  <a:pt x="1" y="1156"/>
                </a:lnTo>
                <a:lnTo>
                  <a:pt x="497" y="4"/>
                </a:lnTo>
                <a:lnTo>
                  <a:pt x="497" y="4"/>
                </a:lnTo>
                <a:lnTo>
                  <a:pt x="498" y="2"/>
                </a:lnTo>
                <a:lnTo>
                  <a:pt x="501" y="0"/>
                </a:lnTo>
                <a:lnTo>
                  <a:pt x="503" y="0"/>
                </a:lnTo>
                <a:lnTo>
                  <a:pt x="505" y="0"/>
                </a:lnTo>
                <a:lnTo>
                  <a:pt x="505" y="0"/>
                </a:lnTo>
                <a:lnTo>
                  <a:pt x="508" y="3"/>
                </a:lnTo>
                <a:lnTo>
                  <a:pt x="509" y="5"/>
                </a:lnTo>
                <a:lnTo>
                  <a:pt x="510" y="7"/>
                </a:lnTo>
                <a:lnTo>
                  <a:pt x="509" y="10"/>
                </a:lnTo>
                <a:lnTo>
                  <a:pt x="12" y="1161"/>
                </a:lnTo>
                <a:lnTo>
                  <a:pt x="12" y="1161"/>
                </a:lnTo>
                <a:lnTo>
                  <a:pt x="10" y="1164"/>
                </a:lnTo>
                <a:lnTo>
                  <a:pt x="7" y="1165"/>
                </a:lnTo>
                <a:lnTo>
                  <a:pt x="7" y="1165"/>
                </a:lnTo>
                <a:close/>
              </a:path>
            </a:pathLst>
          </a:custGeom>
          <a:solidFill>
            <a:srgbClr val="A9B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reeform 93">
            <a:extLst>
              <a:ext uri="{FF2B5EF4-FFF2-40B4-BE49-F238E27FC236}">
                <a16:creationId xmlns:a16="http://schemas.microsoft.com/office/drawing/2014/main" id="{35874D0C-2F6D-5A41-BF94-45E92F228934}"/>
              </a:ext>
            </a:extLst>
          </p:cNvPr>
          <p:cNvSpPr>
            <a:spLocks/>
          </p:cNvSpPr>
          <p:nvPr/>
        </p:nvSpPr>
        <p:spPr bwMode="auto">
          <a:xfrm>
            <a:off x="1696416" y="3214946"/>
            <a:ext cx="343388" cy="1381274"/>
          </a:xfrm>
          <a:custGeom>
            <a:avLst/>
            <a:gdLst>
              <a:gd name="T0" fmla="*/ 503 w 510"/>
              <a:gd name="T1" fmla="*/ 1165 h 1165"/>
              <a:gd name="T2" fmla="*/ 503 w 510"/>
              <a:gd name="T3" fmla="*/ 1165 h 1165"/>
              <a:gd name="T4" fmla="*/ 500 w 510"/>
              <a:gd name="T5" fmla="*/ 1164 h 1165"/>
              <a:gd name="T6" fmla="*/ 497 w 510"/>
              <a:gd name="T7" fmla="*/ 1162 h 1165"/>
              <a:gd name="T8" fmla="*/ 1 w 510"/>
              <a:gd name="T9" fmla="*/ 10 h 1165"/>
              <a:gd name="T10" fmla="*/ 1 w 510"/>
              <a:gd name="T11" fmla="*/ 10 h 1165"/>
              <a:gd name="T12" fmla="*/ 0 w 510"/>
              <a:gd name="T13" fmla="*/ 7 h 1165"/>
              <a:gd name="T14" fmla="*/ 0 w 510"/>
              <a:gd name="T15" fmla="*/ 5 h 1165"/>
              <a:gd name="T16" fmla="*/ 2 w 510"/>
              <a:gd name="T17" fmla="*/ 3 h 1165"/>
              <a:gd name="T18" fmla="*/ 3 w 510"/>
              <a:gd name="T19" fmla="*/ 2 h 1165"/>
              <a:gd name="T20" fmla="*/ 3 w 510"/>
              <a:gd name="T21" fmla="*/ 2 h 1165"/>
              <a:gd name="T22" fmla="*/ 7 w 510"/>
              <a:gd name="T23" fmla="*/ 0 h 1165"/>
              <a:gd name="T24" fmla="*/ 9 w 510"/>
              <a:gd name="T25" fmla="*/ 2 h 1165"/>
              <a:gd name="T26" fmla="*/ 11 w 510"/>
              <a:gd name="T27" fmla="*/ 3 h 1165"/>
              <a:gd name="T28" fmla="*/ 12 w 510"/>
              <a:gd name="T29" fmla="*/ 5 h 1165"/>
              <a:gd name="T30" fmla="*/ 509 w 510"/>
              <a:gd name="T31" fmla="*/ 1156 h 1165"/>
              <a:gd name="T32" fmla="*/ 509 w 510"/>
              <a:gd name="T33" fmla="*/ 1156 h 1165"/>
              <a:gd name="T34" fmla="*/ 510 w 510"/>
              <a:gd name="T35" fmla="*/ 1158 h 1165"/>
              <a:gd name="T36" fmla="*/ 509 w 510"/>
              <a:gd name="T37" fmla="*/ 1161 h 1165"/>
              <a:gd name="T38" fmla="*/ 508 w 510"/>
              <a:gd name="T39" fmla="*/ 1163 h 1165"/>
              <a:gd name="T40" fmla="*/ 505 w 510"/>
              <a:gd name="T41" fmla="*/ 1165 h 1165"/>
              <a:gd name="T42" fmla="*/ 505 w 510"/>
              <a:gd name="T43" fmla="*/ 1165 h 1165"/>
              <a:gd name="T44" fmla="*/ 503 w 510"/>
              <a:gd name="T45" fmla="*/ 1165 h 1165"/>
              <a:gd name="T46" fmla="*/ 503 w 510"/>
              <a:gd name="T47" fmla="*/ 116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10" h="1165">
                <a:moveTo>
                  <a:pt x="503" y="1165"/>
                </a:moveTo>
                <a:lnTo>
                  <a:pt x="503" y="1165"/>
                </a:lnTo>
                <a:lnTo>
                  <a:pt x="500" y="1164"/>
                </a:lnTo>
                <a:lnTo>
                  <a:pt x="497" y="1162"/>
                </a:lnTo>
                <a:lnTo>
                  <a:pt x="1" y="10"/>
                </a:lnTo>
                <a:lnTo>
                  <a:pt x="1" y="10"/>
                </a:lnTo>
                <a:lnTo>
                  <a:pt x="0" y="7"/>
                </a:lnTo>
                <a:lnTo>
                  <a:pt x="0" y="5"/>
                </a:lnTo>
                <a:lnTo>
                  <a:pt x="2" y="3"/>
                </a:lnTo>
                <a:lnTo>
                  <a:pt x="3" y="2"/>
                </a:lnTo>
                <a:lnTo>
                  <a:pt x="3" y="2"/>
                </a:lnTo>
                <a:lnTo>
                  <a:pt x="7" y="0"/>
                </a:lnTo>
                <a:lnTo>
                  <a:pt x="9" y="2"/>
                </a:lnTo>
                <a:lnTo>
                  <a:pt x="11" y="3"/>
                </a:lnTo>
                <a:lnTo>
                  <a:pt x="12" y="5"/>
                </a:lnTo>
                <a:lnTo>
                  <a:pt x="509" y="1156"/>
                </a:lnTo>
                <a:lnTo>
                  <a:pt x="509" y="1156"/>
                </a:lnTo>
                <a:lnTo>
                  <a:pt x="510" y="1158"/>
                </a:lnTo>
                <a:lnTo>
                  <a:pt x="509" y="1161"/>
                </a:lnTo>
                <a:lnTo>
                  <a:pt x="508" y="1163"/>
                </a:lnTo>
                <a:lnTo>
                  <a:pt x="505" y="1165"/>
                </a:lnTo>
                <a:lnTo>
                  <a:pt x="505" y="1165"/>
                </a:lnTo>
                <a:lnTo>
                  <a:pt x="503" y="1165"/>
                </a:lnTo>
                <a:lnTo>
                  <a:pt x="503" y="1165"/>
                </a:lnTo>
                <a:close/>
              </a:path>
            </a:pathLst>
          </a:custGeom>
          <a:solidFill>
            <a:srgbClr val="A9B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reeform 94">
            <a:extLst>
              <a:ext uri="{FF2B5EF4-FFF2-40B4-BE49-F238E27FC236}">
                <a16:creationId xmlns:a16="http://schemas.microsoft.com/office/drawing/2014/main" id="{BE4F1557-777F-9C44-978C-0BB9A7226863}"/>
              </a:ext>
            </a:extLst>
          </p:cNvPr>
          <p:cNvSpPr>
            <a:spLocks/>
          </p:cNvSpPr>
          <p:nvPr/>
        </p:nvSpPr>
        <p:spPr bwMode="auto">
          <a:xfrm>
            <a:off x="2039804" y="4590663"/>
            <a:ext cx="1467816" cy="11113"/>
          </a:xfrm>
          <a:custGeom>
            <a:avLst/>
            <a:gdLst>
              <a:gd name="T0" fmla="*/ 2173 w 2180"/>
              <a:gd name="T1" fmla="*/ 12 h 12"/>
              <a:gd name="T2" fmla="*/ 7 w 2180"/>
              <a:gd name="T3" fmla="*/ 12 h 12"/>
              <a:gd name="T4" fmla="*/ 7 w 2180"/>
              <a:gd name="T5" fmla="*/ 12 h 12"/>
              <a:gd name="T6" fmla="*/ 5 w 2180"/>
              <a:gd name="T7" fmla="*/ 12 h 12"/>
              <a:gd name="T8" fmla="*/ 2 w 2180"/>
              <a:gd name="T9" fmla="*/ 10 h 12"/>
              <a:gd name="T10" fmla="*/ 1 w 2180"/>
              <a:gd name="T11" fmla="*/ 9 h 12"/>
              <a:gd name="T12" fmla="*/ 0 w 2180"/>
              <a:gd name="T13" fmla="*/ 5 h 12"/>
              <a:gd name="T14" fmla="*/ 0 w 2180"/>
              <a:gd name="T15" fmla="*/ 5 h 12"/>
              <a:gd name="T16" fmla="*/ 1 w 2180"/>
              <a:gd name="T17" fmla="*/ 3 h 12"/>
              <a:gd name="T18" fmla="*/ 2 w 2180"/>
              <a:gd name="T19" fmla="*/ 1 h 12"/>
              <a:gd name="T20" fmla="*/ 5 w 2180"/>
              <a:gd name="T21" fmla="*/ 0 h 12"/>
              <a:gd name="T22" fmla="*/ 7 w 2180"/>
              <a:gd name="T23" fmla="*/ 0 h 12"/>
              <a:gd name="T24" fmla="*/ 2173 w 2180"/>
              <a:gd name="T25" fmla="*/ 0 h 12"/>
              <a:gd name="T26" fmla="*/ 2173 w 2180"/>
              <a:gd name="T27" fmla="*/ 0 h 12"/>
              <a:gd name="T28" fmla="*/ 2176 w 2180"/>
              <a:gd name="T29" fmla="*/ 0 h 12"/>
              <a:gd name="T30" fmla="*/ 2177 w 2180"/>
              <a:gd name="T31" fmla="*/ 1 h 12"/>
              <a:gd name="T32" fmla="*/ 2180 w 2180"/>
              <a:gd name="T33" fmla="*/ 3 h 12"/>
              <a:gd name="T34" fmla="*/ 2180 w 2180"/>
              <a:gd name="T35" fmla="*/ 5 h 12"/>
              <a:gd name="T36" fmla="*/ 2180 w 2180"/>
              <a:gd name="T37" fmla="*/ 5 h 12"/>
              <a:gd name="T38" fmla="*/ 2180 w 2180"/>
              <a:gd name="T39" fmla="*/ 9 h 12"/>
              <a:gd name="T40" fmla="*/ 2177 w 2180"/>
              <a:gd name="T41" fmla="*/ 10 h 12"/>
              <a:gd name="T42" fmla="*/ 2176 w 2180"/>
              <a:gd name="T43" fmla="*/ 12 h 12"/>
              <a:gd name="T44" fmla="*/ 2173 w 2180"/>
              <a:gd name="T45" fmla="*/ 12 h 12"/>
              <a:gd name="T46" fmla="*/ 2173 w 2180"/>
              <a:gd name="T4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80" h="12">
                <a:moveTo>
                  <a:pt x="2173" y="12"/>
                </a:moveTo>
                <a:lnTo>
                  <a:pt x="7" y="12"/>
                </a:lnTo>
                <a:lnTo>
                  <a:pt x="7" y="12"/>
                </a:lnTo>
                <a:lnTo>
                  <a:pt x="5" y="12"/>
                </a:lnTo>
                <a:lnTo>
                  <a:pt x="2" y="10"/>
                </a:lnTo>
                <a:lnTo>
                  <a:pt x="1" y="9"/>
                </a:lnTo>
                <a:lnTo>
                  <a:pt x="0" y="5"/>
                </a:lnTo>
                <a:lnTo>
                  <a:pt x="0" y="5"/>
                </a:lnTo>
                <a:lnTo>
                  <a:pt x="1" y="3"/>
                </a:lnTo>
                <a:lnTo>
                  <a:pt x="2" y="1"/>
                </a:lnTo>
                <a:lnTo>
                  <a:pt x="5" y="0"/>
                </a:lnTo>
                <a:lnTo>
                  <a:pt x="7" y="0"/>
                </a:lnTo>
                <a:lnTo>
                  <a:pt x="2173" y="0"/>
                </a:lnTo>
                <a:lnTo>
                  <a:pt x="2173" y="0"/>
                </a:lnTo>
                <a:lnTo>
                  <a:pt x="2176" y="0"/>
                </a:lnTo>
                <a:lnTo>
                  <a:pt x="2177" y="1"/>
                </a:lnTo>
                <a:lnTo>
                  <a:pt x="2180" y="3"/>
                </a:lnTo>
                <a:lnTo>
                  <a:pt x="2180" y="5"/>
                </a:lnTo>
                <a:lnTo>
                  <a:pt x="2180" y="5"/>
                </a:lnTo>
                <a:lnTo>
                  <a:pt x="2180" y="9"/>
                </a:lnTo>
                <a:lnTo>
                  <a:pt x="2177" y="10"/>
                </a:lnTo>
                <a:lnTo>
                  <a:pt x="2176" y="12"/>
                </a:lnTo>
                <a:lnTo>
                  <a:pt x="2173" y="12"/>
                </a:lnTo>
                <a:lnTo>
                  <a:pt x="2173" y="12"/>
                </a:lnTo>
                <a:close/>
              </a:path>
            </a:pathLst>
          </a:custGeom>
          <a:solidFill>
            <a:srgbClr val="A9B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2E045C-FC1E-FD4A-97C6-7FEE2021A87B}"/>
              </a:ext>
            </a:extLst>
          </p:cNvPr>
          <p:cNvCxnSpPr>
            <a:cxnSpLocks/>
          </p:cNvCxnSpPr>
          <p:nvPr/>
        </p:nvCxnSpPr>
        <p:spPr bwMode="auto">
          <a:xfrm>
            <a:off x="2027036" y="1731705"/>
            <a:ext cx="14805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4966302-418F-194F-B8F1-D7847AA59C8E}"/>
              </a:ext>
            </a:extLst>
          </p:cNvPr>
          <p:cNvSpPr txBox="1"/>
          <p:nvPr/>
        </p:nvSpPr>
        <p:spPr>
          <a:xfrm>
            <a:off x="1406138" y="4235131"/>
            <a:ext cx="99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6BB23-00AC-A141-9A27-1224FC6C83ED}"/>
              </a:ext>
            </a:extLst>
          </p:cNvPr>
          <p:cNvSpPr txBox="1"/>
          <p:nvPr/>
        </p:nvSpPr>
        <p:spPr>
          <a:xfrm>
            <a:off x="1406138" y="1698043"/>
            <a:ext cx="99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32" name="Rectangle 108">
            <a:extLst>
              <a:ext uri="{FF2B5EF4-FFF2-40B4-BE49-F238E27FC236}">
                <a16:creationId xmlns:a16="http://schemas.microsoft.com/office/drawing/2014/main" id="{9D185A13-12C8-3441-9AC0-B2154AB8C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620" y="1371601"/>
            <a:ext cx="2209800" cy="6427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Simulate random draws directly from past data</a:t>
            </a:r>
          </a:p>
        </p:txBody>
      </p:sp>
      <p:pic>
        <p:nvPicPr>
          <p:cNvPr id="3076" name="Picture 4" descr="Random data on daily demand ">
            <a:extLst>
              <a:ext uri="{FF2B5EF4-FFF2-40B4-BE49-F238E27FC236}">
                <a16:creationId xmlns:a16="http://schemas.microsoft.com/office/drawing/2014/main" id="{618CA425-1263-6848-917F-CEC0C727B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" t="1872" r="27311" b="10206"/>
          <a:stretch/>
        </p:blipFill>
        <p:spPr bwMode="auto">
          <a:xfrm>
            <a:off x="6098420" y="1010500"/>
            <a:ext cx="2092097" cy="136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B83948B-8EB2-614C-B8E2-BD64A9591D66}"/>
              </a:ext>
            </a:extLst>
          </p:cNvPr>
          <p:cNvSpPr txBox="1">
            <a:spLocks/>
          </p:cNvSpPr>
          <p:nvPr/>
        </p:nvSpPr>
        <p:spPr>
          <a:xfrm>
            <a:off x="1570869" y="3810000"/>
            <a:ext cx="2470151" cy="7202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~"/>
              <a:defRPr sz="240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2pPr>
            <a:lvl3pPr marL="13716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–"/>
              <a:defRPr sz="200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3pPr>
            <a:lvl4pPr marL="18288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Char char="»"/>
              <a:defRPr sz="200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4pPr>
            <a:lvl5pPr marL="2286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5pPr>
            <a:lvl6pPr marL="27432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6pPr>
            <a:lvl7pPr marL="32004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7pPr>
            <a:lvl8pPr marL="36576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8pPr>
            <a:lvl9pPr marL="41148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9pPr>
          </a:lstStyle>
          <a:p>
            <a:r>
              <a:rPr lang="en-US" sz="1600" kern="0" dirty="0"/>
              <a:t>Do you know any- </a:t>
            </a:r>
            <a:br>
              <a:rPr lang="en-US" sz="1600" kern="0" dirty="0"/>
            </a:br>
            <a:r>
              <a:rPr lang="en-US" sz="1600" kern="0" dirty="0"/>
              <a:t>thing about the </a:t>
            </a:r>
            <a:br>
              <a:rPr lang="en-US" sz="1600" kern="0" dirty="0"/>
            </a:br>
            <a:r>
              <a:rPr lang="en-US" sz="1600" kern="0" dirty="0"/>
              <a:t>random process?</a:t>
            </a:r>
          </a:p>
        </p:txBody>
      </p:sp>
      <p:sp>
        <p:nvSpPr>
          <p:cNvPr id="39" name="Freeform 81">
            <a:extLst>
              <a:ext uri="{FF2B5EF4-FFF2-40B4-BE49-F238E27FC236}">
                <a16:creationId xmlns:a16="http://schemas.microsoft.com/office/drawing/2014/main" id="{CF74337E-2A4B-9A45-9C75-59168871BEE9}"/>
              </a:ext>
            </a:extLst>
          </p:cNvPr>
          <p:cNvSpPr>
            <a:spLocks/>
          </p:cNvSpPr>
          <p:nvPr/>
        </p:nvSpPr>
        <p:spPr bwMode="auto">
          <a:xfrm>
            <a:off x="3497927" y="3063519"/>
            <a:ext cx="652527" cy="1559824"/>
          </a:xfrm>
          <a:custGeom>
            <a:avLst/>
            <a:gdLst>
              <a:gd name="T0" fmla="*/ 6 w 686"/>
              <a:gd name="T1" fmla="*/ 580 h 580"/>
              <a:gd name="T2" fmla="*/ 6 w 686"/>
              <a:gd name="T3" fmla="*/ 580 h 580"/>
              <a:gd name="T4" fmla="*/ 4 w 686"/>
              <a:gd name="T5" fmla="*/ 580 h 580"/>
              <a:gd name="T6" fmla="*/ 1 w 686"/>
              <a:gd name="T7" fmla="*/ 578 h 580"/>
              <a:gd name="T8" fmla="*/ 1 w 686"/>
              <a:gd name="T9" fmla="*/ 578 h 580"/>
              <a:gd name="T10" fmla="*/ 0 w 686"/>
              <a:gd name="T11" fmla="*/ 575 h 580"/>
              <a:gd name="T12" fmla="*/ 0 w 686"/>
              <a:gd name="T13" fmla="*/ 573 h 580"/>
              <a:gd name="T14" fmla="*/ 0 w 686"/>
              <a:gd name="T15" fmla="*/ 571 h 580"/>
              <a:gd name="T16" fmla="*/ 2 w 686"/>
              <a:gd name="T17" fmla="*/ 569 h 580"/>
              <a:gd name="T18" fmla="*/ 675 w 686"/>
              <a:gd name="T19" fmla="*/ 2 h 580"/>
              <a:gd name="T20" fmla="*/ 675 w 686"/>
              <a:gd name="T21" fmla="*/ 2 h 580"/>
              <a:gd name="T22" fmla="*/ 677 w 686"/>
              <a:gd name="T23" fmla="*/ 0 h 580"/>
              <a:gd name="T24" fmla="*/ 680 w 686"/>
              <a:gd name="T25" fmla="*/ 0 h 580"/>
              <a:gd name="T26" fmla="*/ 682 w 686"/>
              <a:gd name="T27" fmla="*/ 2 h 580"/>
              <a:gd name="T28" fmla="*/ 684 w 686"/>
              <a:gd name="T29" fmla="*/ 3 h 580"/>
              <a:gd name="T30" fmla="*/ 684 w 686"/>
              <a:gd name="T31" fmla="*/ 3 h 580"/>
              <a:gd name="T32" fmla="*/ 686 w 686"/>
              <a:gd name="T33" fmla="*/ 5 h 580"/>
              <a:gd name="T34" fmla="*/ 686 w 686"/>
              <a:gd name="T35" fmla="*/ 7 h 580"/>
              <a:gd name="T36" fmla="*/ 686 w 686"/>
              <a:gd name="T37" fmla="*/ 10 h 580"/>
              <a:gd name="T38" fmla="*/ 683 w 686"/>
              <a:gd name="T39" fmla="*/ 12 h 580"/>
              <a:gd name="T40" fmla="*/ 10 w 686"/>
              <a:gd name="T41" fmla="*/ 579 h 580"/>
              <a:gd name="T42" fmla="*/ 10 w 686"/>
              <a:gd name="T43" fmla="*/ 579 h 580"/>
              <a:gd name="T44" fmla="*/ 8 w 686"/>
              <a:gd name="T45" fmla="*/ 580 h 580"/>
              <a:gd name="T46" fmla="*/ 6 w 686"/>
              <a:gd name="T47" fmla="*/ 580 h 580"/>
              <a:gd name="T48" fmla="*/ 6 w 686"/>
              <a:gd name="T49" fmla="*/ 580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86" h="580">
                <a:moveTo>
                  <a:pt x="6" y="580"/>
                </a:moveTo>
                <a:lnTo>
                  <a:pt x="6" y="580"/>
                </a:lnTo>
                <a:lnTo>
                  <a:pt x="4" y="580"/>
                </a:lnTo>
                <a:lnTo>
                  <a:pt x="1" y="578"/>
                </a:lnTo>
                <a:lnTo>
                  <a:pt x="1" y="578"/>
                </a:lnTo>
                <a:lnTo>
                  <a:pt x="0" y="575"/>
                </a:lnTo>
                <a:lnTo>
                  <a:pt x="0" y="573"/>
                </a:lnTo>
                <a:lnTo>
                  <a:pt x="0" y="571"/>
                </a:lnTo>
                <a:lnTo>
                  <a:pt x="2" y="569"/>
                </a:lnTo>
                <a:lnTo>
                  <a:pt x="675" y="2"/>
                </a:lnTo>
                <a:lnTo>
                  <a:pt x="675" y="2"/>
                </a:lnTo>
                <a:lnTo>
                  <a:pt x="677" y="0"/>
                </a:lnTo>
                <a:lnTo>
                  <a:pt x="680" y="0"/>
                </a:lnTo>
                <a:lnTo>
                  <a:pt x="682" y="2"/>
                </a:lnTo>
                <a:lnTo>
                  <a:pt x="684" y="3"/>
                </a:lnTo>
                <a:lnTo>
                  <a:pt x="684" y="3"/>
                </a:lnTo>
                <a:lnTo>
                  <a:pt x="686" y="5"/>
                </a:lnTo>
                <a:lnTo>
                  <a:pt x="686" y="7"/>
                </a:lnTo>
                <a:lnTo>
                  <a:pt x="686" y="10"/>
                </a:lnTo>
                <a:lnTo>
                  <a:pt x="683" y="12"/>
                </a:lnTo>
                <a:lnTo>
                  <a:pt x="10" y="579"/>
                </a:lnTo>
                <a:lnTo>
                  <a:pt x="10" y="579"/>
                </a:lnTo>
                <a:lnTo>
                  <a:pt x="8" y="580"/>
                </a:lnTo>
                <a:lnTo>
                  <a:pt x="6" y="580"/>
                </a:lnTo>
                <a:lnTo>
                  <a:pt x="6" y="580"/>
                </a:lnTo>
                <a:close/>
              </a:path>
            </a:pathLst>
          </a:custGeom>
          <a:solidFill>
            <a:srgbClr val="A9B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12F5A-F53E-8646-9346-D7B3443D3388}"/>
              </a:ext>
            </a:extLst>
          </p:cNvPr>
          <p:cNvSpPr txBox="1"/>
          <p:nvPr/>
        </p:nvSpPr>
        <p:spPr>
          <a:xfrm>
            <a:off x="3552784" y="3114593"/>
            <a:ext cx="99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A969A2-0633-C543-A8B6-6B20E4569084}"/>
              </a:ext>
            </a:extLst>
          </p:cNvPr>
          <p:cNvGrpSpPr/>
          <p:nvPr/>
        </p:nvGrpSpPr>
        <p:grpSpPr>
          <a:xfrm>
            <a:off x="3507620" y="4604775"/>
            <a:ext cx="5359857" cy="1719825"/>
            <a:chOff x="3481763" y="4355064"/>
            <a:chExt cx="5359857" cy="1719825"/>
          </a:xfrm>
        </p:grpSpPr>
        <p:sp>
          <p:nvSpPr>
            <p:cNvPr id="40" name="Freeform 84">
              <a:extLst>
                <a:ext uri="{FF2B5EF4-FFF2-40B4-BE49-F238E27FC236}">
                  <a16:creationId xmlns:a16="http://schemas.microsoft.com/office/drawing/2014/main" id="{1BAFD5F1-011C-834C-90DB-0FC02E912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763" y="4355064"/>
              <a:ext cx="722902" cy="1140814"/>
            </a:xfrm>
            <a:custGeom>
              <a:avLst/>
              <a:gdLst>
                <a:gd name="T0" fmla="*/ 683 w 690"/>
                <a:gd name="T1" fmla="*/ 578 h 578"/>
                <a:gd name="T2" fmla="*/ 683 w 690"/>
                <a:gd name="T3" fmla="*/ 578 h 578"/>
                <a:gd name="T4" fmla="*/ 681 w 690"/>
                <a:gd name="T5" fmla="*/ 578 h 578"/>
                <a:gd name="T6" fmla="*/ 680 w 690"/>
                <a:gd name="T7" fmla="*/ 576 h 578"/>
                <a:gd name="T8" fmla="*/ 2 w 690"/>
                <a:gd name="T9" fmla="*/ 12 h 578"/>
                <a:gd name="T10" fmla="*/ 2 w 690"/>
                <a:gd name="T11" fmla="*/ 12 h 578"/>
                <a:gd name="T12" fmla="*/ 0 w 690"/>
                <a:gd name="T13" fmla="*/ 10 h 578"/>
                <a:gd name="T14" fmla="*/ 0 w 690"/>
                <a:gd name="T15" fmla="*/ 7 h 578"/>
                <a:gd name="T16" fmla="*/ 0 w 690"/>
                <a:gd name="T17" fmla="*/ 5 h 578"/>
                <a:gd name="T18" fmla="*/ 1 w 690"/>
                <a:gd name="T19" fmla="*/ 3 h 578"/>
                <a:gd name="T20" fmla="*/ 1 w 690"/>
                <a:gd name="T21" fmla="*/ 3 h 578"/>
                <a:gd name="T22" fmla="*/ 4 w 690"/>
                <a:gd name="T23" fmla="*/ 0 h 578"/>
                <a:gd name="T24" fmla="*/ 6 w 690"/>
                <a:gd name="T25" fmla="*/ 0 h 578"/>
                <a:gd name="T26" fmla="*/ 8 w 690"/>
                <a:gd name="T27" fmla="*/ 0 h 578"/>
                <a:gd name="T28" fmla="*/ 10 w 690"/>
                <a:gd name="T29" fmla="*/ 2 h 578"/>
                <a:gd name="T30" fmla="*/ 688 w 690"/>
                <a:gd name="T31" fmla="*/ 566 h 578"/>
                <a:gd name="T32" fmla="*/ 688 w 690"/>
                <a:gd name="T33" fmla="*/ 566 h 578"/>
                <a:gd name="T34" fmla="*/ 689 w 690"/>
                <a:gd name="T35" fmla="*/ 568 h 578"/>
                <a:gd name="T36" fmla="*/ 690 w 690"/>
                <a:gd name="T37" fmla="*/ 571 h 578"/>
                <a:gd name="T38" fmla="*/ 690 w 690"/>
                <a:gd name="T39" fmla="*/ 573 h 578"/>
                <a:gd name="T40" fmla="*/ 689 w 690"/>
                <a:gd name="T41" fmla="*/ 575 h 578"/>
                <a:gd name="T42" fmla="*/ 689 w 690"/>
                <a:gd name="T43" fmla="*/ 575 h 578"/>
                <a:gd name="T44" fmla="*/ 687 w 690"/>
                <a:gd name="T45" fmla="*/ 578 h 578"/>
                <a:gd name="T46" fmla="*/ 683 w 690"/>
                <a:gd name="T47" fmla="*/ 578 h 578"/>
                <a:gd name="T48" fmla="*/ 683 w 690"/>
                <a:gd name="T49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0" h="578">
                  <a:moveTo>
                    <a:pt x="683" y="578"/>
                  </a:moveTo>
                  <a:lnTo>
                    <a:pt x="683" y="578"/>
                  </a:lnTo>
                  <a:lnTo>
                    <a:pt x="681" y="578"/>
                  </a:lnTo>
                  <a:lnTo>
                    <a:pt x="680" y="57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  <a:lnTo>
                    <a:pt x="1" y="3"/>
                  </a:lnTo>
                  <a:lnTo>
                    <a:pt x="1" y="3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688" y="566"/>
                  </a:lnTo>
                  <a:lnTo>
                    <a:pt x="688" y="566"/>
                  </a:lnTo>
                  <a:lnTo>
                    <a:pt x="689" y="568"/>
                  </a:lnTo>
                  <a:lnTo>
                    <a:pt x="690" y="571"/>
                  </a:lnTo>
                  <a:lnTo>
                    <a:pt x="690" y="573"/>
                  </a:lnTo>
                  <a:lnTo>
                    <a:pt x="689" y="575"/>
                  </a:lnTo>
                  <a:lnTo>
                    <a:pt x="689" y="575"/>
                  </a:lnTo>
                  <a:lnTo>
                    <a:pt x="687" y="578"/>
                  </a:lnTo>
                  <a:lnTo>
                    <a:pt x="683" y="578"/>
                  </a:lnTo>
                  <a:lnTo>
                    <a:pt x="683" y="578"/>
                  </a:lnTo>
                  <a:close/>
                </a:path>
              </a:pathLst>
            </a:custGeom>
            <a:solidFill>
              <a:srgbClr val="A9B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tangle 105">
              <a:extLst>
                <a:ext uri="{FF2B5EF4-FFF2-40B4-BE49-F238E27FC236}">
                  <a16:creationId xmlns:a16="http://schemas.microsoft.com/office/drawing/2014/main" id="{170E0D9B-0BB6-BE43-BC67-217C7759F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566" y="4854992"/>
              <a:ext cx="4675054" cy="12198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Choose appropriate probability distribution based on:</a:t>
              </a:r>
            </a:p>
            <a:p>
              <a:pPr lvl="1" indent="-27940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Are values/outcomes discrete or continuous?</a:t>
              </a:r>
            </a:p>
            <a:p>
              <a:pPr lvl="1" indent="-27940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 values be negative?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4F4CA3-9245-1740-BFB3-AF20913AABFC}"/>
                </a:ext>
              </a:extLst>
            </p:cNvPr>
            <p:cNvSpPr txBox="1"/>
            <p:nvPr/>
          </p:nvSpPr>
          <p:spPr>
            <a:xfrm>
              <a:off x="3657469" y="5247105"/>
              <a:ext cx="9931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</a:p>
          </p:txBody>
        </p:sp>
      </p:grpSp>
      <p:pic>
        <p:nvPicPr>
          <p:cNvPr id="28" name="Picture 8" descr="Discrete uniform probability mass function for n = 5">
            <a:extLst>
              <a:ext uri="{FF2B5EF4-FFF2-40B4-BE49-F238E27FC236}">
                <a16:creationId xmlns:a16="http://schemas.microsoft.com/office/drawing/2014/main" id="{4A402B9D-9ECE-E648-BA73-A97ACDD7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708" y="3508280"/>
            <a:ext cx="1653853" cy="119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PDF of the uniform probability distribution using the maximum convention at the transition points.">
            <a:extLst>
              <a:ext uri="{FF2B5EF4-FFF2-40B4-BE49-F238E27FC236}">
                <a16:creationId xmlns:a16="http://schemas.microsoft.com/office/drawing/2014/main" id="{804FE8DB-7297-1843-AC0C-DC97154F3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69" y="3468047"/>
            <a:ext cx="1723415" cy="12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236D40D-B529-9047-A25D-C5F1C998922F}"/>
              </a:ext>
            </a:extLst>
          </p:cNvPr>
          <p:cNvGrpSpPr/>
          <p:nvPr/>
        </p:nvGrpSpPr>
        <p:grpSpPr>
          <a:xfrm>
            <a:off x="4156931" y="2908175"/>
            <a:ext cx="3520032" cy="350659"/>
            <a:chOff x="4156931" y="2875400"/>
            <a:chExt cx="3520032" cy="350659"/>
          </a:xfrm>
        </p:grpSpPr>
        <p:sp>
          <p:nvSpPr>
            <p:cNvPr id="41" name="Rectangle 104">
              <a:extLst>
                <a:ext uri="{FF2B5EF4-FFF2-40B4-BE49-F238E27FC236}">
                  <a16:creationId xmlns:a16="http://schemas.microsoft.com/office/drawing/2014/main" id="{960311E0-2459-754F-B956-AB291268B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129" y="2875400"/>
              <a:ext cx="2843834" cy="3506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 uniform distribution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6618511-94FA-3940-82C8-91965D130A7B}"/>
                </a:ext>
              </a:extLst>
            </p:cNvPr>
            <p:cNvCxnSpPr>
              <a:cxnSpLocks/>
              <a:endCxn id="41" idx="1"/>
            </p:cNvCxnSpPr>
            <p:nvPr/>
          </p:nvCxnSpPr>
          <p:spPr bwMode="auto">
            <a:xfrm>
              <a:off x="4156931" y="3042909"/>
              <a:ext cx="676198" cy="78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545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38" grpId="0"/>
      <p:bldP spid="39" grpId="0" animBg="1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74D5B-5BDE-E84B-8FB9-8C069D01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17C671-DEE9-994C-ADFA-1EB5DA1A8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378667"/>
              </p:ext>
            </p:extLst>
          </p:nvPr>
        </p:nvGraphicFramePr>
        <p:xfrm>
          <a:off x="990600" y="1371600"/>
          <a:ext cx="7010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680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19" y="86528"/>
            <a:ext cx="8858161" cy="59927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What is Simulation?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15635" y="-152400"/>
            <a:ext cx="8728365" cy="4040261"/>
          </a:xfrm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 b="1" u="sng" dirty="0"/>
              <a:t>Definition</a:t>
            </a:r>
            <a:r>
              <a:rPr lang="en-US" sz="2000" dirty="0"/>
              <a:t>: Simulation is the process of studying the behavior of a real system by using a computer-based model that </a:t>
            </a:r>
            <a:r>
              <a:rPr lang="en-US" sz="2000" b="1" dirty="0">
                <a:solidFill>
                  <a:srgbClr val="C00000"/>
                </a:solidFill>
              </a:rPr>
              <a:t>replicates</a:t>
            </a:r>
            <a:r>
              <a:rPr lang="en-US" sz="2000" dirty="0"/>
              <a:t> the behavior of that system.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sz="2000" dirty="0"/>
          </a:p>
        </p:txBody>
      </p:sp>
      <p:pic>
        <p:nvPicPr>
          <p:cNvPr id="1026" name="Picture 2" descr="Is the multiverse physics, philosophy, or something else entirely? |  Astronomy.com">
            <a:extLst>
              <a:ext uri="{FF2B5EF4-FFF2-40B4-BE49-F238E27FC236}">
                <a16:creationId xmlns:a16="http://schemas.microsoft.com/office/drawing/2014/main" id="{F2655DA0-1953-8741-8D15-47E8C666E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95" r="-6486"/>
          <a:stretch/>
        </p:blipFill>
        <p:spPr bwMode="auto">
          <a:xfrm>
            <a:off x="1828800" y="2469238"/>
            <a:ext cx="5562600" cy="36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356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8E45F-8BB7-D84C-81D8-B362AB39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23838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Visualization: Not like this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BD55E04-B2AA-AB4F-92A8-28D3C6152D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33800" y="3219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871AAC-D1A2-D546-B061-63DDE05E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3101"/>
            <a:ext cx="9144000" cy="3671797"/>
          </a:xfrm>
          <a:prstGeom prst="rect">
            <a:avLst/>
          </a:prstGeom>
        </p:spPr>
      </p:pic>
      <p:sp>
        <p:nvSpPr>
          <p:cNvPr id="4" name="Multiply 3">
            <a:extLst>
              <a:ext uri="{FF2B5EF4-FFF2-40B4-BE49-F238E27FC236}">
                <a16:creationId xmlns:a16="http://schemas.microsoft.com/office/drawing/2014/main" id="{5D1FE374-1510-704B-A91F-C3B77AF4EDC9}"/>
              </a:ext>
            </a:extLst>
          </p:cNvPr>
          <p:cNvSpPr/>
          <p:nvPr/>
        </p:nvSpPr>
        <p:spPr bwMode="auto">
          <a:xfrm>
            <a:off x="2590800" y="1524000"/>
            <a:ext cx="4114800" cy="4800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81F5B"/>
              </a:solidFill>
              <a:effectLst/>
              <a:latin typeface="NewsGoth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4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8E45F-8BB7-D84C-81D8-B362AB39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23838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Visualization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BD55E04-B2AA-AB4F-92A8-28D3C6152D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33800" y="3219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CABD8C-0D56-B342-B8B6-F4924CF23FD5}"/>
              </a:ext>
            </a:extLst>
          </p:cNvPr>
          <p:cNvGrpSpPr/>
          <p:nvPr/>
        </p:nvGrpSpPr>
        <p:grpSpPr>
          <a:xfrm>
            <a:off x="381000" y="1371600"/>
            <a:ext cx="6226456" cy="5086896"/>
            <a:chOff x="381000" y="1371600"/>
            <a:chExt cx="6226456" cy="50868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794223-A956-5349-8F5C-50AB53E6E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01"/>
            <a:stretch/>
          </p:blipFill>
          <p:spPr>
            <a:xfrm>
              <a:off x="381000" y="1371600"/>
              <a:ext cx="6226456" cy="508689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4BAE24-BBDD-E94A-A67A-8E98C189D2F4}"/>
                </a:ext>
              </a:extLst>
            </p:cNvPr>
            <p:cNvSpPr/>
            <p:nvPr/>
          </p:nvSpPr>
          <p:spPr bwMode="auto">
            <a:xfrm>
              <a:off x="4514088" y="2086140"/>
              <a:ext cx="457200" cy="3648456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081F5B"/>
                </a:solidFill>
                <a:effectLst/>
                <a:latin typeface="NewsGoth BT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78BDD4-A2F0-2146-8332-4119C2764D3B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flipH="1">
            <a:off x="4971288" y="2015699"/>
            <a:ext cx="1962912" cy="77368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D4BF9C-8C1B-8045-BAF4-8715FE04A6EE}"/>
              </a:ext>
            </a:extLst>
          </p:cNvPr>
          <p:cNvSpPr txBox="1"/>
          <p:nvPr/>
        </p:nvSpPr>
        <p:spPr>
          <a:xfrm>
            <a:off x="6934200" y="1600200"/>
            <a:ext cx="2170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Overbooking 7 seats is the profit-maximizing decision alternative</a:t>
            </a:r>
          </a:p>
        </p:txBody>
      </p:sp>
    </p:spTree>
    <p:extLst>
      <p:ext uri="{BB962C8B-B14F-4D97-AF65-F5344CB8AC3E}">
        <p14:creationId xmlns:p14="http://schemas.microsoft.com/office/powerpoint/2010/main" val="2832847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B4B17-8E83-424D-A703-2315B777B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FB612-A00A-0147-A1CF-B1283621679F}"/>
              </a:ext>
            </a:extLst>
          </p:cNvPr>
          <p:cNvSpPr txBox="1"/>
          <p:nvPr/>
        </p:nvSpPr>
        <p:spPr>
          <a:xfrm>
            <a:off x="228600" y="16258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PH" sz="2800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Next week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D432E4-296F-E248-AB6B-2B8DA59F9F18}"/>
              </a:ext>
            </a:extLst>
          </p:cNvPr>
          <p:cNvSpPr/>
          <p:nvPr/>
        </p:nvSpPr>
        <p:spPr>
          <a:xfrm>
            <a:off x="-304800" y="2819400"/>
            <a:ext cx="510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PROJECT DELIVERABLE: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Presentation: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10 minutes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1800" u="sng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Not</a:t>
            </a:r>
            <a:r>
              <a:rPr lang="en-US" sz="18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all members have to present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Be clear, concise and have actionable recommendations.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3" name="Picture 2" descr="Ring Central Blog">
            <a:extLst>
              <a:ext uri="{FF2B5EF4-FFF2-40B4-BE49-F238E27FC236}">
                <a16:creationId xmlns:a16="http://schemas.microsoft.com/office/drawing/2014/main" id="{6FFB08C4-DD13-4F4F-9D43-E668E5B9B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2500"/>
          <a:stretch/>
        </p:blipFill>
        <p:spPr bwMode="auto">
          <a:xfrm>
            <a:off x="5017089" y="1538238"/>
            <a:ext cx="3898311" cy="417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751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B4B17-8E83-424D-A703-2315B777B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FB612-A00A-0147-A1CF-B1283621679F}"/>
              </a:ext>
            </a:extLst>
          </p:cNvPr>
          <p:cNvSpPr txBox="1"/>
          <p:nvPr/>
        </p:nvSpPr>
        <p:spPr>
          <a:xfrm>
            <a:off x="228600" y="16258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PH" sz="2800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Resources for practicing on BB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D432E4-296F-E248-AB6B-2B8DA59F9F18}"/>
              </a:ext>
            </a:extLst>
          </p:cNvPr>
          <p:cNvSpPr/>
          <p:nvPr/>
        </p:nvSpPr>
        <p:spPr>
          <a:xfrm>
            <a:off x="1219200" y="3735266"/>
            <a:ext cx="73297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Practice problems (Optimization, Risk, Simulation) </a:t>
            </a:r>
            <a:r>
              <a:rPr lang="en-US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with solutions 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Exam practice problems </a:t>
            </a:r>
            <a:r>
              <a:rPr lang="en-US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with solutions</a:t>
            </a:r>
          </a:p>
          <a:p>
            <a:pPr lvl="1"/>
            <a:endParaRPr lang="en-US" sz="1800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My office hours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7" name="Picture 2" descr="practice">
            <a:extLst>
              <a:ext uri="{FF2B5EF4-FFF2-40B4-BE49-F238E27FC236}">
                <a16:creationId xmlns:a16="http://schemas.microsoft.com/office/drawing/2014/main" id="{ACB6F1ED-A671-074C-8880-88578B946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1623627"/>
            <a:ext cx="3822700" cy="201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599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B4B17-8E83-424D-A703-2315B777B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00FC57-747A-4054-A3DF-63D163080A4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FB612-A00A-0147-A1CF-B1283621679F}"/>
              </a:ext>
            </a:extLst>
          </p:cNvPr>
          <p:cNvSpPr txBox="1"/>
          <p:nvPr/>
        </p:nvSpPr>
        <p:spPr>
          <a:xfrm>
            <a:off x="228600" y="16258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PH" sz="2800" b="1" dirty="0">
                <a:latin typeface="Calibri" panose="020F0502020204030204" pitchFamily="34" charset="0"/>
                <a:ea typeface="Cabin" charset="0"/>
                <a:cs typeface="Calibri" panose="020F0502020204030204" pitchFamily="34" charset="0"/>
              </a:rPr>
              <a:t>Next week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D432E4-296F-E248-AB6B-2B8DA59F9F18}"/>
              </a:ext>
            </a:extLst>
          </p:cNvPr>
          <p:cNvSpPr/>
          <p:nvPr/>
        </p:nvSpPr>
        <p:spPr>
          <a:xfrm>
            <a:off x="419100" y="21336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~ 90 minutes presentations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800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~ 75 minutes class wrap-up &amp; exam review</a:t>
            </a:r>
          </a:p>
        </p:txBody>
      </p:sp>
    </p:spTree>
    <p:extLst>
      <p:ext uri="{BB962C8B-B14F-4D97-AF65-F5344CB8AC3E}">
        <p14:creationId xmlns:p14="http://schemas.microsoft.com/office/powerpoint/2010/main" val="352483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smiling man in a hat and heavy winter coat and scarf, carrying a portfolio tucked under his arm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307"/>
          <a:stretch/>
        </p:blipFill>
        <p:spPr bwMode="auto">
          <a:xfrm>
            <a:off x="647700" y="2034330"/>
            <a:ext cx="3962400" cy="406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719274"/>
            <a:ext cx="48037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Stanislaw </a:t>
            </a:r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Ulam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(1909-1984)</a:t>
            </a:r>
          </a:p>
          <a:p>
            <a:pPr algn="ctr"/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279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contributor to Manhattan Project</a:t>
            </a:r>
          </a:p>
          <a:p>
            <a:pPr marL="685800" indent="-2794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inventor of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Monte-Carlo simulation</a:t>
            </a:r>
            <a:endParaRPr lang="en-US" sz="1800" b="1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B2FC93-419B-5942-AE5D-5EE624B76F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502" y="869882"/>
            <a:ext cx="3416298" cy="25591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B22D66-8F6A-724E-9CA0-3C6B8A915DF6}"/>
              </a:ext>
            </a:extLst>
          </p:cNvPr>
          <p:cNvSpPr/>
          <p:nvPr/>
        </p:nvSpPr>
        <p:spPr>
          <a:xfrm>
            <a:off x="5105400" y="3787676"/>
            <a:ext cx="3733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“To calculate the probability of a successful outcome of a game of solitaire is a </a:t>
            </a:r>
            <a:r>
              <a:rPr lang="en-US" sz="16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completely intractable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task.</a:t>
            </a:r>
          </a:p>
          <a:p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6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procedure is to produce a large  number of examples of any given game and then to examine the relative proportion of successes.”</a:t>
            </a:r>
          </a:p>
          <a:p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  </a:t>
            </a:r>
          </a:p>
          <a:p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 S. </a:t>
            </a:r>
            <a:r>
              <a:rPr lang="en-US" sz="16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Ulam</a:t>
            </a:r>
            <a:endParaRPr lang="en-US" sz="16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0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14" y="152400"/>
            <a:ext cx="8858161" cy="59927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Applications of Simulation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09893" y="1749426"/>
            <a:ext cx="4373217" cy="3810612"/>
          </a:xfrm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Physical Sciences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Engineering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Climate Change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Computational Biology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Computer Graphics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Applied Statistics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AI for Games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Design and Visuals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Search and Rescue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Finance and Business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Law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5" r="11227"/>
          <a:stretch/>
        </p:blipFill>
        <p:spPr>
          <a:xfrm>
            <a:off x="4187718" y="1797194"/>
            <a:ext cx="2003024" cy="16198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9" r="28236"/>
          <a:stretch/>
        </p:blipFill>
        <p:spPr>
          <a:xfrm>
            <a:off x="6539478" y="1797194"/>
            <a:ext cx="2010795" cy="16303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20457"/>
          <a:stretch/>
        </p:blipFill>
        <p:spPr>
          <a:xfrm>
            <a:off x="4181111" y="3765461"/>
            <a:ext cx="2008147" cy="16265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r="4051"/>
          <a:stretch/>
        </p:blipFill>
        <p:spPr>
          <a:xfrm>
            <a:off x="6539588" y="3771888"/>
            <a:ext cx="2008147" cy="16198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A2C70D-8DBE-92EA-A274-57D4B760B4E8}"/>
                  </a:ext>
                </a:extLst>
              </p14:cNvPr>
              <p14:cNvContentPartPr/>
              <p14:nvPr/>
            </p14:nvContentPartPr>
            <p14:xfrm>
              <a:off x="3254656" y="1834210"/>
              <a:ext cx="150840" cy="3050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A2C70D-8DBE-92EA-A274-57D4B760B4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4136" y="1814050"/>
                <a:ext cx="191520" cy="30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94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19" y="86528"/>
            <a:ext cx="8858161" cy="599272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Pros &amp; Cons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94810" y="2437788"/>
            <a:ext cx="3977189" cy="3810612"/>
          </a:xfrm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514350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200" dirty="0"/>
              <a:t>Flexibility</a:t>
            </a:r>
          </a:p>
          <a:p>
            <a:pPr marL="514350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200" dirty="0"/>
              <a:t>Can handle large and complex systems</a:t>
            </a:r>
          </a:p>
          <a:p>
            <a:pPr marL="514350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200" dirty="0"/>
              <a:t>Can handle “what-if” questions</a:t>
            </a:r>
          </a:p>
        </p:txBody>
      </p:sp>
      <p:pic>
        <p:nvPicPr>
          <p:cNvPr id="4098" name="Picture 2" descr="Pros And Cons Icon #333980 - Free Icons Library">
            <a:extLst>
              <a:ext uri="{FF2B5EF4-FFF2-40B4-BE49-F238E27FC236}">
                <a16:creationId xmlns:a16="http://schemas.microsoft.com/office/drawing/2014/main" id="{B8E7F2FC-454A-274D-A253-3A783E105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490310" y="1201813"/>
            <a:ext cx="1176690" cy="167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os And Cons Icon #333980 - Free Icons Library">
            <a:extLst>
              <a:ext uri="{FF2B5EF4-FFF2-40B4-BE49-F238E27FC236}">
                <a16:creationId xmlns:a16="http://schemas.microsoft.com/office/drawing/2014/main" id="{84CD570B-1456-AA4E-8489-951926A73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8"/>
          <a:stretch/>
        </p:blipFill>
        <p:spPr bwMode="auto">
          <a:xfrm>
            <a:off x="6324600" y="1201814"/>
            <a:ext cx="1192278" cy="16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C07957-5056-DF41-9FF6-FFE7B65C3406}"/>
              </a:ext>
            </a:extLst>
          </p:cNvPr>
          <p:cNvSpPr txBox="1">
            <a:spLocks/>
          </p:cNvSpPr>
          <p:nvPr/>
        </p:nvSpPr>
        <p:spPr bwMode="auto">
          <a:xfrm>
            <a:off x="4770783" y="2695795"/>
            <a:ext cx="4373217" cy="329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88925" indent="-28892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►"/>
              <a:defRPr sz="2800" baseline="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marL="568325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►"/>
              <a:defRPr sz="240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2pPr>
            <a:lvl3pPr marL="808038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●"/>
              <a:tabLst/>
              <a:defRPr sz="200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NewsGoth BT" pitchFamily="34" charset="0"/>
              <a:buNone/>
              <a:defRPr sz="200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60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5pPr>
            <a:lvl6pPr marL="27432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6pPr>
            <a:lvl7pPr marL="32004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7pPr>
            <a:lvl8pPr marL="36576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8pPr>
            <a:lvl9pPr marL="41148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81F5B"/>
                </a:solidFill>
                <a:latin typeface="+mn-lt"/>
              </a:defRPr>
            </a:lvl9pPr>
          </a:lstStyle>
          <a:p>
            <a:pPr marL="514350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200" dirty="0"/>
              <a:t>Does not generate optimal solutions</a:t>
            </a:r>
          </a:p>
          <a:p>
            <a:pPr marL="514350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200" dirty="0"/>
              <a:t>Subjective: managers must choose “what-if” scenarios</a:t>
            </a:r>
          </a:p>
          <a:p>
            <a:pPr marL="514350" indent="-51435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200" dirty="0"/>
              <a:t>Each model is unique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0A172D-DF60-DB5F-101F-C7948978B784}"/>
                  </a:ext>
                </a:extLst>
              </p14:cNvPr>
              <p14:cNvContentPartPr/>
              <p14:nvPr/>
            </p14:nvContentPartPr>
            <p14:xfrm>
              <a:off x="8568616" y="3651130"/>
              <a:ext cx="25560" cy="8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0A172D-DF60-DB5F-101F-C7948978B7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3496" y="3635650"/>
                <a:ext cx="5580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005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Week: Newsvendor/Newsboy Problem</a:t>
            </a:r>
          </a:p>
        </p:txBody>
      </p:sp>
      <p:pic>
        <p:nvPicPr>
          <p:cNvPr id="4" name="Picture 2" descr="Vintage Photos of Newsboy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7" r="18803"/>
          <a:stretch/>
        </p:blipFill>
        <p:spPr bwMode="auto">
          <a:xfrm>
            <a:off x="3810000" y="1295400"/>
            <a:ext cx="4634027" cy="3833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304800" y="5562600"/>
            <a:ext cx="82296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92E78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0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81F5B"/>
                </a:solidFill>
                <a:latin typeface="NewsGoth Dm BT" pitchFamily="34" charset="0"/>
              </a:defRPr>
            </a:lvl9pPr>
          </a:lstStyle>
          <a:p>
            <a:r>
              <a:rPr lang="en-US" b="0" kern="0" dirty="0"/>
              <a:t>Given </a:t>
            </a:r>
            <a:r>
              <a:rPr lang="en-US" b="0" kern="0" dirty="0">
                <a:solidFill>
                  <a:srgbClr val="C00000"/>
                </a:solidFill>
              </a:rPr>
              <a:t>uncertain</a:t>
            </a:r>
            <a:r>
              <a:rPr lang="en-US" b="0" kern="0" dirty="0"/>
              <a:t> demand, how much should I order?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930BFB5-9564-7E46-B3F0-C3BE79615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496"/>
          <a:stretch/>
        </p:blipFill>
        <p:spPr bwMode="auto">
          <a:xfrm>
            <a:off x="609599" y="1295400"/>
            <a:ext cx="2582265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68656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ANSWERNOWTEXT" val="Answer Now"/>
  <p:tag name="RESPTABLESTYLE" val="-1"/>
  <p:tag name="ALLOWDUPLICATES" val="False"/>
  <p:tag name="AUTOADVANCE" val="False"/>
  <p:tag name="STDCHART" val="1"/>
  <p:tag name="BUBBLENAMEVISIBLE" val="True"/>
  <p:tag name="DEFAULTNUMTEAMS" val="5"/>
  <p:tag name="CUSTOMCELLBACKCOLOR2" val="-13395457"/>
  <p:tag name="DISPLAYNAME" val="True"/>
  <p:tag name="GRIDROTATIONINTERVAL" val="2"/>
  <p:tag name="POLLINGCYCLE" val="2"/>
  <p:tag name="INCLUDENONRESPONDERS" val="False"/>
  <p:tag name="ALLOWUSERFEEDBACK" val="True"/>
  <p:tag name="REALTIMEBACKUPPATH" val="(None)"/>
  <p:tag name="FIBDISPLAYKEYWORDS" val="True"/>
  <p:tag name="USESECONDARYMONITOR" val="True"/>
  <p:tag name="RESPCOUNTERSTYLE" val="-1"/>
  <p:tag name="NUMRESPONSES" val="1"/>
  <p:tag name="REVIEWONLY" val="False"/>
  <p:tag name="TEAMSINLEADERBOARD" val="5"/>
  <p:tag name="BUBBLEGROUPING" val="3"/>
  <p:tag name="CUSTOMCELLBACKCOLOR3" val="-268652"/>
  <p:tag name="DISPLAYDEVICEID" val="True"/>
  <p:tag name="GRIDPOSITION" val="1"/>
  <p:tag name="MULTIRESPDIVISOR" val="1"/>
  <p:tag name="INCORRECTPOINTVALUE" val="0"/>
  <p:tag name="CHARTSCALE" val="True"/>
  <p:tag name="TPVERSION" val="2008"/>
  <p:tag name="ANSWERNOWSTYLE" val="-1"/>
  <p:tag name="INPUTSOURCE" val="1"/>
  <p:tag name="ROTATIONINTERVAL" val="2"/>
  <p:tag name="BUBBLESIZEVISIBLE" val="True"/>
  <p:tag name="CUSTOMCELLBACKCOLOR1" val="-657956"/>
  <p:tag name="CHARTLABELS" val="0"/>
  <p:tag name="CORRECTPOINTVALUE" val="100"/>
  <p:tag name="FIBDISPLAYRESULTS" val="True"/>
  <p:tag name="SHOWBARVISIBLE" val="True"/>
  <p:tag name="COUNTDOWNSECONDS" val="10"/>
  <p:tag name="AUTOUPDATEALIASES" val="True"/>
  <p:tag name="CUSTOMGRIDBACKCOLOR" val="-2830136"/>
  <p:tag name="DISPLAYDEVICENUMBER" val="True"/>
  <p:tag name="RESETCHARTS" val="True"/>
  <p:tag name="ZEROBASED" val="False"/>
  <p:tag name="BACKUPSESSIONS" val="True"/>
  <p:tag name="MAXRESPONDERS" val="5"/>
  <p:tag name="PARTLISTDEFAULT" val="0"/>
  <p:tag name="FIBNUMRESULTS" val="5"/>
  <p:tag name="RESPCOUNTERFORMAT" val="0"/>
  <p:tag name="BUBBLEVALUEFORMAT" val="0.0"/>
  <p:tag name="AUTOADJUSTPARTRANGE" val="True"/>
  <p:tag name="BACKUPMAINTENANCE" val="7"/>
  <p:tag name="CUSTOMCELLBACKCOLOR4" val="-8355712"/>
  <p:tag name="REALTIMEBACKUP" val="False"/>
  <p:tag name="CHARTVALUEFORMAT" val="0%"/>
  <p:tag name="CHARTCOLORS" val="0"/>
  <p:tag name="COUNTDOWNSTYLE" val="-1"/>
  <p:tag name="INCLUDEPPT" val="True"/>
  <p:tag name="CUSTOMCELLFORECOLOR" val="-16777216"/>
  <p:tag name="PARTICIPANTSINLEADERBOARD" val="5"/>
  <p:tag name="BULLETTYPE" val="3"/>
  <p:tag name="FIBINCLUDEOTHER" val="True"/>
  <p:tag name="DELIMITERS" val="3.1"/>
  <p:tag name="POWERPOINTVERSION" val="12.0"/>
  <p:tag name="ADVANCEDSETTINGSVIEW" val="True"/>
  <p:tag name="AUTOSIZEGRID" val="False"/>
  <p:tag name="USESCHEMECOLORS" val="False"/>
  <p:tag name="GRIDOPACITY" val="100"/>
  <p:tag name="GRIDSIZE" val="{Width=1024, Height=738}"/>
</p:tagLst>
</file>

<file path=ppt/theme/theme1.xml><?xml version="1.0" encoding="utf-8"?>
<a:theme xmlns:a="http://schemas.openxmlformats.org/drawingml/2006/main" name="2_presentation template_white">
  <a:themeElements>
    <a:clrScheme name="Custom 2">
      <a:dk1>
        <a:srgbClr val="081F5B"/>
      </a:dk1>
      <a:lt1>
        <a:srgbClr val="FFFFFF"/>
      </a:lt1>
      <a:dk2>
        <a:srgbClr val="081F5B"/>
      </a:dk2>
      <a:lt2>
        <a:srgbClr val="B8AB9E"/>
      </a:lt2>
      <a:accent1>
        <a:srgbClr val="D64B00"/>
      </a:accent1>
      <a:accent2>
        <a:srgbClr val="103FB9"/>
      </a:accent2>
      <a:accent3>
        <a:srgbClr val="FFFFFF"/>
      </a:accent3>
      <a:accent4>
        <a:srgbClr val="06194C"/>
      </a:accent4>
      <a:accent5>
        <a:srgbClr val="FFCAAD"/>
      </a:accent5>
      <a:accent6>
        <a:srgbClr val="D29E0D"/>
      </a:accent6>
      <a:hlink>
        <a:srgbClr val="B8AB9E"/>
      </a:hlink>
      <a:folHlink>
        <a:srgbClr val="BF3119"/>
      </a:folHlink>
    </a:clrScheme>
    <a:fontScheme name="Cabinnn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81F5B"/>
            </a:solidFill>
            <a:effectLst/>
            <a:latin typeface="NewsGoth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81F5B"/>
            </a:solidFill>
            <a:effectLst/>
            <a:latin typeface="NewsGoth BT" pitchFamily="34" charset="0"/>
          </a:defRPr>
        </a:defPPr>
      </a:lstStyle>
    </a:lnDef>
  </a:objectDefaults>
  <a:extraClrSchemeLst>
    <a:extraClrScheme>
      <a:clrScheme name="presentation template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3">
        <a:dk1>
          <a:srgbClr val="081F5B"/>
        </a:dk1>
        <a:lt1>
          <a:srgbClr val="FFFFFF"/>
        </a:lt1>
        <a:dk2>
          <a:srgbClr val="081F5B"/>
        </a:dk2>
        <a:lt2>
          <a:srgbClr val="B8AB9E"/>
        </a:lt2>
        <a:accent1>
          <a:srgbClr val="FF9933"/>
        </a:accent1>
        <a:accent2>
          <a:srgbClr val="E8AF10"/>
        </a:accent2>
        <a:accent3>
          <a:srgbClr val="FFFFFF"/>
        </a:accent3>
        <a:accent4>
          <a:srgbClr val="06194C"/>
        </a:accent4>
        <a:accent5>
          <a:srgbClr val="FFCAAD"/>
        </a:accent5>
        <a:accent6>
          <a:srgbClr val="D29E0D"/>
        </a:accent6>
        <a:hlink>
          <a:srgbClr val="B8AB9E"/>
        </a:hlink>
        <a:folHlink>
          <a:srgbClr val="BF31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9345</TotalTime>
  <Words>2067</Words>
  <Application>Microsoft Office PowerPoint</Application>
  <PresentationFormat>On-screen Show (4:3)</PresentationFormat>
  <Paragraphs>401</Paragraphs>
  <Slides>54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2_presentation template_white</vt:lpstr>
      <vt:lpstr>PowerPoint Presentation</vt:lpstr>
      <vt:lpstr>Week 6</vt:lpstr>
      <vt:lpstr>PowerPoint Presentation</vt:lpstr>
      <vt:lpstr>PowerPoint Presentation</vt:lpstr>
      <vt:lpstr>What is Simulation?</vt:lpstr>
      <vt:lpstr>PowerPoint Presentation</vt:lpstr>
      <vt:lpstr>Applications of Simulation</vt:lpstr>
      <vt:lpstr>Pros &amp; Cons</vt:lpstr>
      <vt:lpstr>Last Week: Newsvendor/Newsboy Problem</vt:lpstr>
      <vt:lpstr>Overbooking in Airline Revenue Management</vt:lpstr>
      <vt:lpstr>Overbooking example</vt:lpstr>
      <vt:lpstr>Overbooking example</vt:lpstr>
      <vt:lpstr>Overbooking example</vt:lpstr>
      <vt:lpstr>Overbooking example</vt:lpstr>
      <vt:lpstr>Random variables</vt:lpstr>
      <vt:lpstr>When things are more complicated…</vt:lpstr>
      <vt:lpstr>Generating Random Variables in Excel</vt:lpstr>
      <vt:lpstr>PowerPoint Presentation</vt:lpstr>
      <vt:lpstr>Overbooking example (continued)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from last week</vt:lpstr>
      <vt:lpstr>Example from last week</vt:lpstr>
      <vt:lpstr>PowerPoint Presentation</vt:lpstr>
      <vt:lpstr>GAP recap</vt:lpstr>
      <vt:lpstr>PowerPoint Presentation</vt:lpstr>
      <vt:lpstr>Predictive vs Prescriptive</vt:lpstr>
      <vt:lpstr>PowerPoint Presentation</vt:lpstr>
      <vt:lpstr>PowerPoint Presentation</vt:lpstr>
      <vt:lpstr>Part (a)</vt:lpstr>
      <vt:lpstr>Normal distribution (mean = 12, sigma = 2)</vt:lpstr>
      <vt:lpstr>Part (b)</vt:lpstr>
      <vt:lpstr>Part (c)</vt:lpstr>
      <vt:lpstr>Retirement Planning GAP</vt:lpstr>
      <vt:lpstr>PowerPoint Presentation</vt:lpstr>
      <vt:lpstr>Business Analytics</vt:lpstr>
      <vt:lpstr>Business Analytics: The ”Science”</vt:lpstr>
      <vt:lpstr>Business Analytics: The “Art” + “Science”</vt:lpstr>
      <vt:lpstr>Business Analytics</vt:lpstr>
      <vt:lpstr>Choosing the right model</vt:lpstr>
      <vt:lpstr>PowerPoint Presentation</vt:lpstr>
      <vt:lpstr>Business Analytics</vt:lpstr>
      <vt:lpstr>Visualization: Not like this</vt:lpstr>
      <vt:lpstr>Visualization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Evgeny Kagan</dc:creator>
  <cp:lastModifiedBy>Piyush Agrawal</cp:lastModifiedBy>
  <cp:revision>184</cp:revision>
  <dcterms:created xsi:type="dcterms:W3CDTF">2020-11-29T23:49:30Z</dcterms:created>
  <dcterms:modified xsi:type="dcterms:W3CDTF">2024-12-14T18:13:19Z</dcterms:modified>
</cp:coreProperties>
</file>